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0" r:id="rId3"/>
    <p:sldId id="259" r:id="rId4"/>
    <p:sldId id="260" r:id="rId5"/>
    <p:sldId id="301" r:id="rId6"/>
    <p:sldId id="262" r:id="rId7"/>
    <p:sldId id="304" r:id="rId8"/>
    <p:sldId id="306" r:id="rId9"/>
    <p:sldId id="307" r:id="rId10"/>
    <p:sldId id="308" r:id="rId11"/>
    <p:sldId id="30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1FD"/>
    <a:srgbClr val="0A6192"/>
    <a:srgbClr val="0C72AA"/>
    <a:srgbClr val="0987CD"/>
    <a:srgbClr val="027FD4"/>
    <a:srgbClr val="006CCE"/>
    <a:srgbClr val="02B9CC"/>
    <a:srgbClr val="00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89700" autoAdjust="0"/>
  </p:normalViewPr>
  <p:slideViewPr>
    <p:cSldViewPr>
      <p:cViewPr>
        <p:scale>
          <a:sx n="70" d="100"/>
          <a:sy n="70" d="100"/>
        </p:scale>
        <p:origin x="-132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87D7F41-C2E1-4F77-BCCB-350697E99BED}" type="datetimeFigureOut">
              <a:rPr lang="en-US"/>
              <a:pPr>
                <a:defRPr/>
              </a:pPr>
              <a:t>2/27/2019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C88614A-E4C2-4C2E-8DB9-38478559EFD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772924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394733-01D7-48B1-ADE5-21BC6B7712E6}" type="slidenum">
              <a:rPr lang="sr-Latn-CS" smtClean="0"/>
              <a:pPr/>
              <a:t>1</a:t>
            </a:fld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187700"/>
            <a:ext cx="6172200" cy="8509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4452938"/>
            <a:ext cx="6248400" cy="5334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47B74-381C-4B90-A988-4248270F5FA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6CE79-0E06-4BDB-9245-E2F0325D203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00025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0"/>
            <a:ext cx="584835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FB64-1ADC-44CA-B433-9500AE6B45E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BF193-4DB3-4322-8068-868BBC2B5EF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89B1B-DBE5-4D78-8233-57F7EBEAC19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1AB04-CC1B-4351-BED4-96B1191683D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28F3-E9CD-4341-9366-3CE32A9788E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37000-FDD0-48F4-BAFF-F5216316E2E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84E85-DA01-4F2A-94F6-A6347C08FED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AE510-DD9A-4EE8-903F-20422699DC3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6C494-0892-48A7-9823-E56A869AA17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001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sr-Latn-C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90600"/>
            <a:ext cx="8001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D60CC51-A39D-46E3-B989-1DFA0B9D40C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115616" y="2708920"/>
            <a:ext cx="6172200" cy="132398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Спорт - альтернатива пагубным привычкам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3779912" y="4941168"/>
            <a:ext cx="5112568" cy="1496342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Подготовила: педагог дополнительного образования </a:t>
            </a:r>
          </a:p>
          <a:p>
            <a:pPr eaLnBrk="1" hangingPunct="1"/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Яшкова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Татьяна Владимировна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85900" y="116632"/>
            <a:ext cx="6172200" cy="132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МБ ДОУ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Починковский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детский сад №3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Все на каток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990600"/>
            <a:ext cx="7834064" cy="2366392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>
                <a:solidFill>
                  <a:srgbClr val="000000"/>
                </a:solidFill>
                <a:latin typeface="Times New Roman"/>
              </a:rPr>
              <a:t>Оглянитесь, дел прервите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Нескончаемый поток,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Все болезни отложите -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Приходите на каток.</a:t>
            </a:r>
            <a:br>
              <a:rPr lang="ru-RU" b="0" dirty="0">
                <a:solidFill>
                  <a:srgbClr val="000000"/>
                </a:solidFill>
                <a:latin typeface="Times New Roman"/>
              </a:rPr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b="0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2348880"/>
            <a:ext cx="6912768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43876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Скорей на лыжи!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dirty="0">
                <a:latin typeface="Georgia"/>
              </a:rPr>
              <a:t>Быстрее выше и сильнее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latin typeface="Georgia"/>
              </a:rPr>
              <a:t>Девиз у лыжников всегда.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latin typeface="Georgia"/>
              </a:rPr>
              <a:t>Нет в жизни ничего главнее,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latin typeface="Georgia"/>
              </a:rPr>
              <a:t>Чем лыжи, палки и снега.</a:t>
            </a:r>
            <a:endParaRPr lang="ru-RU" dirty="0"/>
          </a:p>
        </p:txBody>
      </p:sp>
      <p:pic>
        <p:nvPicPr>
          <p:cNvPr id="4" name="Picture 5" descr="cb19ee4a55715b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776864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67588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4427984" cy="6741368"/>
          </a:xfrm>
          <a:solidFill>
            <a:srgbClr val="19A1FD"/>
          </a:solidFill>
          <a:ln>
            <a:solidFill>
              <a:srgbClr val="19A1FD"/>
            </a:solidFill>
          </a:ln>
        </p:spPr>
        <p:txBody>
          <a:bodyPr/>
          <a:lstStyle/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800" b="0" dirty="0">
                <a:solidFill>
                  <a:srgbClr val="000000"/>
                </a:solidFill>
                <a:cs typeface="Arial"/>
              </a:rPr>
              <a:t>Человек–совершенство природы. Но для того, чтобы он мог пользоваться благами жизни, наслаждаться её красотой, очень важно иметь здоровье. “Здоровье – не все, но без здоровья – ничто”, - говорил мудрый Сократ.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975" y="116632"/>
            <a:ext cx="4645025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001000" cy="5410200"/>
          </a:xfrm>
        </p:spPr>
        <p:txBody>
          <a:bodyPr/>
          <a:lstStyle/>
          <a:p>
            <a:pPr lvl="0" algn="ctr"/>
            <a:r>
              <a:rPr lang="ru-RU" sz="6000" b="0" dirty="0">
                <a:solidFill>
                  <a:srgbClr val="000000"/>
                </a:solidFill>
                <a:cs typeface="Arial"/>
              </a:rPr>
              <a:t>А что разрушает здоровье человека?</a:t>
            </a:r>
          </a:p>
          <a:p>
            <a:pPr lvl="0" algn="ctr"/>
            <a:r>
              <a:rPr lang="ru-RU" sz="6000" b="0" dirty="0">
                <a:solidFill>
                  <a:srgbClr val="000000"/>
                </a:solidFill>
                <a:cs typeface="Arial"/>
              </a:rPr>
              <a:t>Пагубные привычки.</a:t>
            </a:r>
          </a:p>
          <a:p>
            <a:pPr lvl="0" algn="ctr"/>
            <a:r>
              <a:rPr lang="ru-RU" sz="6000" b="0" dirty="0">
                <a:solidFill>
                  <a:srgbClr val="000000"/>
                </a:solidFill>
                <a:cs typeface="Arial"/>
              </a:rPr>
              <a:t>Курение.</a:t>
            </a:r>
          </a:p>
          <a:p>
            <a:pPr lvl="0" algn="ctr"/>
            <a:r>
              <a:rPr lang="ru-RU" sz="6000" b="0" dirty="0">
                <a:solidFill>
                  <a:srgbClr val="000000"/>
                </a:solidFill>
                <a:cs typeface="Arial"/>
              </a:rPr>
              <a:t>Алкоголь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71617296_1299359920_smay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845612"/>
            <a:ext cx="7700986" cy="545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3417"/>
            <a:ext cx="4488739" cy="6624736"/>
          </a:xfrm>
          <a:solidFill>
            <a:srgbClr val="19A1FD"/>
          </a:solidFill>
        </p:spPr>
        <p:txBody>
          <a:bodyPr/>
          <a:lstStyle/>
          <a:p>
            <a:pPr lvl="0" algn="ctr"/>
            <a:endParaRPr lang="ru-RU" sz="2800" b="0" dirty="0" smtClean="0">
              <a:solidFill>
                <a:srgbClr val="000000"/>
              </a:solidFill>
              <a:cs typeface="Arial"/>
            </a:endParaRPr>
          </a:p>
          <a:p>
            <a:pPr lvl="0"/>
            <a:r>
              <a:rPr lang="ru-RU" sz="2800" b="0" dirty="0" smtClean="0">
                <a:solidFill>
                  <a:srgbClr val="000000"/>
                </a:solidFill>
                <a:cs typeface="Arial"/>
              </a:rPr>
              <a:t>Под </a:t>
            </a:r>
            <a:r>
              <a:rPr lang="ru-RU" sz="2800" b="0" dirty="0">
                <a:solidFill>
                  <a:srgbClr val="000000"/>
                </a:solidFill>
                <a:cs typeface="Arial"/>
              </a:rPr>
              <a:t>воздействием вредных веществ, образующихся при сгорании табака, быстрее изнашивается и старится организм, сокращается продолжительность жизни человека, увеличивается заболеваемость раком и туберкулезом.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8739" y="116632"/>
            <a:ext cx="4645025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lvl="0" algn="just">
              <a:buNone/>
            </a:pPr>
            <a:r>
              <a:rPr lang="ru-RU" b="0" dirty="0">
                <a:solidFill>
                  <a:srgbClr val="000000"/>
                </a:solidFill>
                <a:cs typeface="Arial"/>
              </a:rPr>
              <a:t>От алкоголя нарушается работа печени и почек, кроме того, желтеет кожа, появляются отеки, волосы секутся и ломаются. Еще от алкоголя замедляется рост и снижается память.  </a:t>
            </a:r>
          </a:p>
          <a:p>
            <a:pPr lvl="0" algn="ctr">
              <a:buNone/>
            </a:pPr>
            <a:r>
              <a:rPr lang="ru-RU" b="0" dirty="0">
                <a:solidFill>
                  <a:srgbClr val="000000"/>
                </a:solidFill>
                <a:cs typeface="Arial"/>
              </a:rPr>
              <a:t>  </a:t>
            </a:r>
            <a:r>
              <a:rPr lang="ru-RU" sz="6600" dirty="0">
                <a:solidFill>
                  <a:srgbClr val="000000"/>
                </a:solidFill>
                <a:cs typeface="Arial"/>
              </a:rPr>
              <a:t>Спасением от вредных привычек является спорт.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68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 такое спорт?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движение.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красота тела.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– это здоровый дух.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оберегает от вредных привычек и отвлекает от плохих поступков.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вырабатывает характер.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 помогает обрести уверенности в себе.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Делаем зарядку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90600"/>
            <a:ext cx="4176464" cy="5534744"/>
          </a:xfrm>
        </p:spPr>
        <p:txBody>
          <a:bodyPr/>
          <a:lstStyle/>
          <a:p>
            <a:endParaRPr lang="ru-RU" b="0" dirty="0" smtClean="0">
              <a:solidFill>
                <a:srgbClr val="333333"/>
              </a:solidFill>
              <a:latin typeface="Georgia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333333"/>
                </a:solidFill>
                <a:latin typeface="Georgia"/>
              </a:rPr>
              <a:t>Приучай </a:t>
            </a:r>
            <a:r>
              <a:rPr lang="ru-RU" dirty="0">
                <a:solidFill>
                  <a:srgbClr val="333333"/>
                </a:solidFill>
                <a:latin typeface="Georgia"/>
              </a:rPr>
              <a:t>себя к порядку -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333333"/>
                </a:solidFill>
                <a:latin typeface="Georgia"/>
              </a:rPr>
              <a:t>Делай каждый день зарядку,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333333"/>
                </a:solidFill>
                <a:latin typeface="Georgia"/>
              </a:rPr>
              <a:t>Смейся веселей,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333333"/>
                </a:solidFill>
                <a:latin typeface="Georgia"/>
              </a:rPr>
              <a:t>Будешь здоровей.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428396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986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Водные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виды спорта</a:t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/>
                <a:ea typeface="+mn-ea"/>
                <a:cs typeface="Arial"/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008" y="908720"/>
            <a:ext cx="8928992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 smtClean="0">
                <a:solidFill>
                  <a:srgbClr val="000000"/>
                </a:solidFill>
                <a:latin typeface="Times New Roman"/>
              </a:rPr>
              <a:t>Всегда </a:t>
            </a:r>
            <a:r>
              <a:rPr lang="ru-RU" b="0" dirty="0">
                <a:solidFill>
                  <a:srgbClr val="000000"/>
                </a:solidFill>
                <a:latin typeface="Times New Roman"/>
              </a:rPr>
              <a:t>полезно спортом заниматься,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Беречь здоровье, правильно питаться.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Ходить в бассейн не просто покупаться,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А закаляться и оздоровляться.</a:t>
            </a:r>
            <a:br>
              <a:rPr lang="ru-RU" b="0" dirty="0">
                <a:solidFill>
                  <a:srgbClr val="000000"/>
                </a:solidFill>
                <a:latin typeface="Times New Roman"/>
              </a:rPr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b="0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pic>
        <p:nvPicPr>
          <p:cNvPr id="4" name="Picture 5" descr="58361_html_5c8d0e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6192688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60745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Утренняя пробежка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990600"/>
            <a:ext cx="8001000" cy="2654424"/>
          </a:xfrm>
        </p:spPr>
        <p:txBody>
          <a:bodyPr/>
          <a:lstStyle/>
          <a:p>
            <a:r>
              <a:rPr lang="ru-RU" b="0" dirty="0">
                <a:solidFill>
                  <a:srgbClr val="000000"/>
                </a:solidFill>
                <a:latin typeface="Times New Roman"/>
              </a:rPr>
              <a:t>С утра пробежку делать непременно 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С гантелями в руках одновременно,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Ведь это помогает несомненно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>Быть крепким, сильным, </a:t>
            </a:r>
            <a:r>
              <a:rPr lang="ru-RU" b="0" dirty="0" err="1">
                <a:solidFill>
                  <a:srgbClr val="000000"/>
                </a:solidFill>
                <a:latin typeface="Times New Roman"/>
              </a:rPr>
              <a:t>мегасовременным</a:t>
            </a:r>
            <a:r>
              <a:rPr lang="ru-RU" b="0" dirty="0">
                <a:solidFill>
                  <a:srgbClr val="000000"/>
                </a:solidFill>
                <a:latin typeface="Times New Roman"/>
              </a:rPr>
              <a:t>.</a:t>
            </a:r>
            <a:br>
              <a:rPr lang="ru-RU" b="0" dirty="0">
                <a:solidFill>
                  <a:srgbClr val="000000"/>
                </a:solidFill>
                <a:latin typeface="Times New Roman"/>
              </a:rPr>
            </a:br>
            <a:r>
              <a:rPr lang="ru-RU" b="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b="0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387306"/>
            <a:ext cx="4966692" cy="30935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82380958"/>
      </p:ext>
    </p:extLst>
  </p:cSld>
  <p:clrMapOvr>
    <a:masterClrMapping/>
  </p:clrMapOvr>
</p:sld>
</file>

<file path=ppt/theme/theme1.xml><?xml version="1.0" encoding="utf-8"?>
<a:theme xmlns:a="http://schemas.openxmlformats.org/drawingml/2006/main" name="спорт альтернатива пагубным привычкам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спорт альтернатива пагубным привычкам</Template>
  <TotalTime>471</TotalTime>
  <Words>226</Words>
  <Application>Microsoft Office PowerPoint</Application>
  <PresentationFormat>Экран (4:3)</PresentationFormat>
  <Paragraphs>36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спорт альтернатива пагубным привычкам</vt:lpstr>
      <vt:lpstr>Спорт - альтернатива пагубным привычкам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спорт?</vt:lpstr>
      <vt:lpstr>Делаем зарядку</vt:lpstr>
      <vt:lpstr> Водные виды спорта </vt:lpstr>
      <vt:lpstr>Утренняя пробежка</vt:lpstr>
      <vt:lpstr>Все на каток</vt:lpstr>
      <vt:lpstr>Скорей на лыжи!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альтернатива пагубным привычкам</dc:title>
  <dc:creator>Биология</dc:creator>
  <cp:lastModifiedBy>1</cp:lastModifiedBy>
  <cp:revision>66</cp:revision>
  <cp:lastPrinted>1601-01-01T00:00:00Z</cp:lastPrinted>
  <dcterms:created xsi:type="dcterms:W3CDTF">2013-11-07T08:46:28Z</dcterms:created>
  <dcterms:modified xsi:type="dcterms:W3CDTF">2019-02-27T10:45:23Z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TC010902861049</vt:lpwstr>
  </property>
</Properties>
</file>