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64" r:id="rId3"/>
    <p:sldId id="259" r:id="rId4"/>
    <p:sldId id="271" r:id="rId5"/>
    <p:sldId id="261" r:id="rId6"/>
    <p:sldId id="257" r:id="rId7"/>
    <p:sldId id="262" r:id="rId8"/>
    <p:sldId id="263" r:id="rId9"/>
    <p:sldId id="260" r:id="rId10"/>
    <p:sldId id="269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5A74917-7857-491F-8940-D2BF85CC3B74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8004B88-3726-4296-9C79-53550018DF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6815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Подъем затонувших кораблей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4797152"/>
            <a:ext cx="4536504" cy="1329011"/>
          </a:xfrm>
        </p:spPr>
        <p:txBody>
          <a:bodyPr>
            <a:normAutofit lnSpcReduction="10000"/>
          </a:bodyPr>
          <a:lstStyle/>
          <a:p>
            <a:pPr algn="ctr"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Смирнова С.Г.</a:t>
            </a:r>
          </a:p>
          <a:p>
            <a:pPr algn="ctr"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учитель физики </a:t>
            </a:r>
          </a:p>
          <a:p>
            <a:pPr algn="ctr"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Луховский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лицей»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244334"/>
            <a:ext cx="73448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 уроку «Плавание тел. Плавание судов»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Лебёдка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— механизм, тяговое усилие которого передается посредством каната, цепи, троса или иного гибкого элемента от приводного барабана.</a:t>
            </a:r>
            <a:endParaRPr lang="ru-RU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96952"/>
            <a:ext cx="351472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многотонной лебёдки с несколькими тросами.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30550" y="2249488"/>
            <a:ext cx="28829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Подъём и утилизация затонувшего судна с помощью лебедки</a:t>
            </a:r>
            <a:endParaRPr lang="ru-RU" sz="3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28133" y="2249488"/>
            <a:ext cx="7687733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Экзотическим вариантом «продувки» судна является способ подъёма затонувших кораблей, продемонстрированный в популярной телепередаче «Разрушители мифов»: затонувший корабль наполняется шариками для пинг-понга, которые и выталкивают его на поверхность.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Способы поднятия затонувших судов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 помощью понтонов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 помощью плавучих кранов;</a:t>
            </a:r>
          </a:p>
          <a:p>
            <a:pPr lvl="0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путем «продувки» корабля</a:t>
            </a:r>
            <a:r>
              <a:rPr lang="ru-RU" dirty="0" smtClean="0"/>
              <a:t>.</a:t>
            </a:r>
          </a:p>
          <a:p>
            <a:pPr lvl="0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помощью лебедки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Подъем затонувших кораблей с помощью понтонов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Специально созданные судоподъёмные понтоны крепятся под корпус судна, а затем с помощью особых насосов понтоны «продувают» воздухом, накачивают. При этом в определённый момент подъёмная сила воздуха, толкающая понтоны наверх, преодолевает удерживающий корабль на дне вес и давление воды, и судно поднимается на поверхность. Понтонный способ хорош в тех случаях, когда судно лежит на дне ровно и есть возможность присоединить к нему понтоны.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Понтон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Понтон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приспособление для подъёма затонувших судов (к затонувшему кораблю крепятся громадные железные ящики или резиновые шары — понтоны, — в которые накачивается воздух для всплытия и подъёма с собой корабля).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Металлические понтоны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90362" y="2249488"/>
            <a:ext cx="5763276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Подъем затонувших кораблей с помощью плавучих кранов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Второй из основных способов предполагает использование плавучих кранов. Это применимо для небольших судов, вес которых подходит для крана. Основными ограничениями в данном случае является вес затонувшего корабля и материал, из которого он построен - деревянные корабли нельзя поднимать краном, они попросту развалятся.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Подъем затонувшего судна с помощью плавучего крана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43561" y="2249488"/>
            <a:ext cx="665687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«Продувка» судна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Третий способ это «продувка» самого корабля - когда нет возможности прикрепить понтоны, металлические корабли по возможности герметизируют, то есть задраивают все доступные отверстия в его корпусе, и насосами нагнетают воздух в трюм. Данный способ не всегда применим, так как многие отверстия в судне просто нельзя плотно закрыть.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 помощью лебедки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Также существуют и другие способы: например, если судно затонуло вблизи от берега, его можно вытянуть с суши с помощью мощных лебёдок.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Лебёдка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механизм, тяговое усилие которого передается посредством каната, цепи, троса или иного гибкого элемента от приводного барабана. Привод лебёдки может быть ручным, электрическим, от двигателя внутреннего сгорания. Предназначается в основном для подъёма груза по вертикали, но иногда используется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для перемещения груза по горизонтали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123</TotalTime>
  <Words>362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Подъем затонувших кораблей </vt:lpstr>
      <vt:lpstr>Способы поднятия затонувших судов</vt:lpstr>
      <vt:lpstr>Подъем затонувших кораблей с помощью понтонов</vt:lpstr>
      <vt:lpstr>Понтон</vt:lpstr>
      <vt:lpstr>Металлические понтоны</vt:lpstr>
      <vt:lpstr>Подъем затонувших кораблей с помощью плавучих кранов</vt:lpstr>
      <vt:lpstr>Подъем затонувшего судна с помощью плавучего крана</vt:lpstr>
      <vt:lpstr>«Продувка» судна</vt:lpstr>
      <vt:lpstr>С помощью лебедки</vt:lpstr>
      <vt:lpstr>Лебёдка — механизм, тяговое усилие которого передается посредством каната, цепи, троса или иного гибкого элемента от приводного барабана.</vt:lpstr>
      <vt:lpstr>Работа многотонной лебёдки с несколькими тросами.</vt:lpstr>
      <vt:lpstr>Подъём и утилизация затонувшего судна с помощью лебедки</vt:lpstr>
      <vt:lpstr>Слайд 13</vt:lpstr>
    </vt:vector>
  </TitlesOfParts>
  <Company>Comp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Подъем затонувших кораблей</dc:title>
  <dc:creator>User</dc:creator>
  <cp:lastModifiedBy>User</cp:lastModifiedBy>
  <cp:revision>26</cp:revision>
  <dcterms:created xsi:type="dcterms:W3CDTF">2018-05-01T04:30:00Z</dcterms:created>
  <dcterms:modified xsi:type="dcterms:W3CDTF">2018-05-13T10:26:30Z</dcterms:modified>
</cp:coreProperties>
</file>