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2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035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72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1800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889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8864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365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503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50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345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3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282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25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49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728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81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28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75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  <p:sldLayoutId id="214748387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48680"/>
            <a:ext cx="6242304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3107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09220"/>
            <a:ext cx="7056784" cy="14487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628" y="1736812"/>
            <a:ext cx="2647462" cy="1728192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83568" y="908720"/>
            <a:ext cx="5976664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9248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899" y="1412776"/>
            <a:ext cx="3103705" cy="396044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3568" y="764704"/>
            <a:ext cx="5760640" cy="562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8015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927368"/>
            <a:ext cx="4198788" cy="2696082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548680"/>
            <a:ext cx="6484505" cy="41044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3265714"/>
            <a:ext cx="5976664" cy="1064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Скользящие движения указательного и среднего пальцев обеих рук по поверхности стола от себя к краю (повторить несколько раз).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2701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780928"/>
            <a:ext cx="3416122" cy="378195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47664" y="548680"/>
            <a:ext cx="5886400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семья                                                   Мин </a:t>
            </a:r>
            <a:r>
              <a:rPr lang="ru-RU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дьиэ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кэргэним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пальчик – дедушка,                            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тарба</a:t>
            </a:r>
            <a:r>
              <a:rPr lang="sah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ҕым – эһэм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пальчик – бабушка,</a:t>
            </a:r>
            <a:r>
              <a:rPr lang="sah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Бу тарбаҕым - эбэм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пальчик – папа,</a:t>
            </a:r>
            <a:r>
              <a:rPr lang="sah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Бу тарбаҕым – аҕам,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пальчик – мама,</a:t>
            </a:r>
            <a:r>
              <a:rPr lang="sah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Бу тарбаҕым – ийэм,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пальчик – я,</a:t>
            </a:r>
            <a:r>
              <a:rPr lang="sah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Онтон бу – мин бэйэм.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и вся моя семья.</a:t>
            </a:r>
            <a:r>
              <a:rPr lang="sah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</a:t>
            </a:r>
            <a:r>
              <a:rPr lang="sah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Бу </a:t>
            </a:r>
            <a:r>
              <a:rPr lang="sah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барыта мин дьиэ кэргэним.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sah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27809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ah-RU" dirty="0">
                <a:latin typeface="Times New Roman" panose="02020603050405020304" pitchFamily="18" charset="0"/>
                <a:ea typeface="Calibri" panose="020F0502020204030204" pitchFamily="34" charset="0"/>
              </a:rPr>
              <a:t>Поочередное сгибание пальцев, начиная с большого пальца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4810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433" y="3331075"/>
            <a:ext cx="6167180" cy="33333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332656"/>
            <a:ext cx="7488831" cy="466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3488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63973"/>
            <a:ext cx="8100392" cy="3637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sah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Букварь                                                                          Букубаар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sah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sah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sah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А до Я начиная,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sah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Букву к буковке соединяя,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sah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Вывожу я разные слова.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sah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Учу я Азбуку сначала,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sah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Уже умею я читать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sah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</a:t>
            </a:r>
            <a:r>
              <a:rPr lang="sah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sah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буду очень много знать!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строчка – показываем пальцами буквы и водим указательным пальцем правой руки «строчки» по ладони левой руки. 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5-6 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строки – соединяем прямые ладони ребром, делаем «книжку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764704"/>
            <a:ext cx="2237426" cy="1518036"/>
          </a:xfrm>
          <a:prstGeom prst="rect">
            <a:avLst/>
          </a:prstGeom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585" y="742256"/>
            <a:ext cx="1584176" cy="15841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581128"/>
            <a:ext cx="2956769" cy="16720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675" y="4005064"/>
            <a:ext cx="3059832" cy="25251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348" y="716766"/>
            <a:ext cx="1867802" cy="141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890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Легкий дым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114</TotalTime>
  <Words>100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Пальчиковая гимнастика</dc:title>
  <dc:creator>Алексей</dc:creator>
  <cp:lastModifiedBy>Алексей</cp:lastModifiedBy>
  <cp:revision>11</cp:revision>
  <dcterms:created xsi:type="dcterms:W3CDTF">2019-02-24T09:24:22Z</dcterms:created>
  <dcterms:modified xsi:type="dcterms:W3CDTF">2019-02-24T11:46:42Z</dcterms:modified>
</cp:coreProperties>
</file>