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74" r:id="rId4"/>
    <p:sldId id="275" r:id="rId5"/>
    <p:sldId id="276" r:id="rId6"/>
    <p:sldId id="277" r:id="rId7"/>
    <p:sldId id="278" r:id="rId8"/>
    <p:sldId id="265" r:id="rId9"/>
    <p:sldId id="259" r:id="rId10"/>
    <p:sldId id="256" r:id="rId11"/>
    <p:sldId id="257" r:id="rId12"/>
    <p:sldId id="260" r:id="rId13"/>
    <p:sldId id="261" r:id="rId14"/>
    <p:sldId id="262" r:id="rId15"/>
    <p:sldId id="267" r:id="rId16"/>
    <p:sldId id="269" r:id="rId17"/>
    <p:sldId id="266" r:id="rId18"/>
    <p:sldId id="270" r:id="rId19"/>
    <p:sldId id="273" r:id="rId20"/>
    <p:sldId id="271" r:id="rId21"/>
    <p:sldId id="272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 сад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вида № 39»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Правила поведения на природе.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Асунина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Л.Ю.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990601"/>
            <a:ext cx="5791200" cy="26098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8200" y="1676400"/>
            <a:ext cx="3124200" cy="3962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дерево одно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поле возвышается,                                          То стоять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ним в грозу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Людям запрещается.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молния в него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Невзначай ударит, То живого никого                                                           Рядом не оставит...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350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038600" cy="57451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Никогда не ешьте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Незнакомых ягод...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грибы-поганки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рот тащить не надо: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Голова закружится,                                  Заболит живот,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от отравления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Доктор не спасет...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371600"/>
            <a:ext cx="27522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600200"/>
            <a:ext cx="4724400" cy="4525963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попросить хотим ребят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трогать маленьких зверят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 руки никогда не брать –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мать примчится защищать: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Пока еще малы они,                                                                                 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мама стережет все дни.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3581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447800"/>
            <a:ext cx="5791200" cy="4678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по лесу с друзьями гулял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 пенечке змею увидал,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не кричи, не сзывай всех друзей,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отойди сам подальше скорей.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Помни: змея начинает кусаться,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должна от врагов защищаться..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же не станешь ее обижать?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Можешь спокойно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свой путь продолжать.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/>
            </a:r>
            <a:br>
              <a:rPr lang="ru-RU" sz="2400" dirty="0" smtClean="0">
                <a:solidFill>
                  <a:schemeClr val="accent2"/>
                </a:solidFill>
              </a:rPr>
            </a:b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320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676400"/>
            <a:ext cx="5791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Нужно всегда за здоровьем следить,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потому полагается мыть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Фрукты и овощи перед едой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старательно теплой водой...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Мытое яблоко ярче блестит,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Да и живот от него не болит...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3124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2438400"/>
            <a:ext cx="5105400" cy="3687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Чистота, здоровье леса –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зависит от него.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Муравей – хозяин леса,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Защитим давай его!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Муравейники нельзя 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Разорять нам всем, друзья!</a:t>
            </a:r>
          </a:p>
          <a:p>
            <a:endParaRPr lang="ru-RU" sz="2400" dirty="0"/>
          </a:p>
        </p:txBody>
      </p:sp>
      <p:pic>
        <p:nvPicPr>
          <p:cNvPr id="4" name="Picture 3" descr="C:\Users\Admin\Desktop\096410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3810000" cy="358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05400" y="1981200"/>
            <a:ext cx="4191000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летает мотылек,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Ползут козявки и жуки.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их увидишь на пути,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обижай, а отойди!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насекомых лес друг мой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одинокий и пустой!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epositphotos_11279281-Kids-catching-fl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38100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2362200"/>
            <a:ext cx="4267200" cy="3763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поляны мусор соберите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 костре его сожгите!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Костер в лесу не оставляйте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Песком, землею засыпайте,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 не дымился, не искрил,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Беды в лесу не натворил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1372425297_les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400"/>
            <a:ext cx="4343400" cy="3448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876800" y="1600200"/>
            <a:ext cx="5257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Стоят деревья великаны,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не жалеют хулиганы,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Кору испортят, обдерут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веточки, листочки рвут!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Нельзя жестоко поступать,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обижать!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Добро и красоту несут!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2103_html_dca792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1295400"/>
            <a:ext cx="3362325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600200"/>
            <a:ext cx="5181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взрослых с огнём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развлекаться опасно –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Закончиться может забава ужасно.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4191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686800" cy="3352800"/>
          </a:xfrm>
        </p:spPr>
        <p:txBody>
          <a:bodyPr>
            <a:normAutofit/>
          </a:bodyPr>
          <a:lstStyle/>
          <a:p>
            <a:pPr algn="l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Обучение детей обеспечению безопасности их жизнедеятельности.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Формирование у детей основ бережного отношения к природе.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краю.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" name="Содержимое 4" descr="3925404labgi0l12553954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2438400"/>
            <a:ext cx="5788352" cy="4001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904999"/>
            <a:ext cx="4724400" cy="2971801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запомнить должны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Гнёзда у птичек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  <a:p>
            <a:endParaRPr lang="ru-RU" dirty="0"/>
          </a:p>
        </p:txBody>
      </p:sp>
      <p:pic>
        <p:nvPicPr>
          <p:cNvPr id="4" name="Рисунок 3" descr="346d7c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2999535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1981200"/>
            <a:ext cx="4724400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встретил землянику,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0"/>
            <a:ext cx="3962400" cy="3746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09600" y="457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Безопасное поведение – это  такой набор стереотипов и сознательных действий в изменяющейся обстановке, который позволяет сохранять индивидуальную целостность,  и комфортность поведения, предупреждает физический и психический травматизм, создает нормальные условия взаимодействия между людьми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для игр экологической направленности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подбирается с учетом закономерностей развития детей и тех экологических задач, которые решаются на данном возрастном этапе;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должна давать ребенку возможность реализовать уже имеющийся опыт и знания, а также стимулировать к усвоению новых;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игры не должно противоречить экологическим знаниям, полученным в процессе других видов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действия должны производиться в соответствии  с правилами поведения на природе;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Предпочтение отдается тем играм,  которые кроме решения собственно экологических задач, позволяют решать и другие задачи развития дошкольников;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 чтобы игра была эффективным средством экологического воспитания необходимо прослеживать внутреннюю связь между предыдущими и последующими играми. Это позволит прогнозировать на какой имеющийся опыт будет опираться ребенок, и каким будет новый шаг в его развитии.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«Правила поведения на природе»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838201"/>
          <a:ext cx="8305800" cy="600612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802202"/>
                <a:gridCol w="6503598"/>
              </a:tblGrid>
              <a:tr h="36853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года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Нельзя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2752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Весна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рвать первоцветы;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разорять птичьи гнезда;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выжигать прошлогоднюю траву.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578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Лето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обрывать паутину и убивать пауков;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стараться поймать бабочек, пчел, стрекоз;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собирать ягоды и грибы, с которыми раньше не был знаком.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5015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Осень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поджигать сухие листья и траву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сбивать грибы.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5015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Зима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задевать и ломать хрупкие ветки;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пугать лесных обитателей.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54309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любое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время года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повреждать кору деревьев;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оставлять непотушенные костры;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шуметь;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ломать побеги кустарников и ветви деревьев;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ловить зверьков, птиц, уносить их домой;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        оставлять мусор.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«Правила поведения на природе»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19250" y="1371602"/>
          <a:ext cx="6305550" cy="3809999"/>
        </p:xfrm>
        <a:graphic>
          <a:graphicData uri="http://schemas.openxmlformats.org/drawingml/2006/table">
            <a:tbl>
              <a:tblPr/>
              <a:tblGrid>
                <a:gridCol w="3152775"/>
                <a:gridCol w="3152775"/>
              </a:tblGrid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Можно делать вместе со взрослыми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Нельзя делать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Подходить к водоемам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Убегать от взрослых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Играть в воде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Заходить далеко в лес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Подходить к открытому огню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Бросать мусор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Собирать букеты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Бесцельно рвать цветы, траву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22919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Собирать ягоды и орехи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Пробовать сырые грибы, незнакомые плоды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1180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Рассматривать муравейники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Брать в руки представителей фауны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 природе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в стихах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600200"/>
            <a:ext cx="4953000" cy="4525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Лето красное пришло,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лес гулять зовет оно!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поход спешат ребята,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Но знать туристам юным надо: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Чтоб не страдали звери, птицы,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Природу портить не годится! 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276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19600" y="1371600"/>
            <a:ext cx="42672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Должны всерьез вы уяснить: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взрослых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 нельзя ходить!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Ведь заблудиться так легко: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Уйти от дома далеко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не найти назад пути...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больше к маме не дойти. 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95400"/>
            <a:ext cx="33877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645</Words>
  <Application>Microsoft Office PowerPoint</Application>
  <PresentationFormat>Экран (4:3)</PresentationFormat>
  <Paragraphs>143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Муниципальное бюджетное дошкольное образовательное учреждение «Детский сад общеразвивающего вида № 39»  </vt:lpstr>
      <vt:lpstr>Цели:   1. Обучение детей обеспечению безопасности их жизнедеятельности. 2. Формирование у детей основ бережного отношения к природе. краю.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</vt:lpstr>
      <vt:lpstr>Никогда не ешьте Незнакомых ягод... И грибы-поганки В рот тащить не надо: Голова закружится,                                  Заболит живот,  И от отравления  Доктор не спасет...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 ПК</cp:lastModifiedBy>
  <cp:revision>26</cp:revision>
  <dcterms:created xsi:type="dcterms:W3CDTF">2016-07-10T06:47:05Z</dcterms:created>
  <dcterms:modified xsi:type="dcterms:W3CDTF">2019-02-27T09:14:54Z</dcterms:modified>
</cp:coreProperties>
</file>