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9" r:id="rId9"/>
    <p:sldId id="262" r:id="rId10"/>
    <p:sldId id="264" r:id="rId11"/>
    <p:sldId id="268" r:id="rId12"/>
    <p:sldId id="270" r:id="rId13"/>
    <p:sldId id="277" r:id="rId14"/>
    <p:sldId id="267" r:id="rId15"/>
    <p:sldId id="271" r:id="rId16"/>
    <p:sldId id="273" r:id="rId17"/>
    <p:sldId id="272" r:id="rId18"/>
    <p:sldId id="278" r:id="rId19"/>
    <p:sldId id="275" r:id="rId20"/>
    <p:sldId id="274" r:id="rId21"/>
    <p:sldId id="280" r:id="rId22"/>
    <p:sldId id="276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ABEAE-0956-4CCA-BEE5-FD23EF1A1E9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33801-B912-4FEA-B156-CB0F30F5D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836712"/>
            <a:ext cx="6812926" cy="2016224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Экологический проект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«Водичка, водичка»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929066"/>
            <a:ext cx="6400800" cy="1285884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normalizeH="0" baseline="0" dirty="0" smtClean="0">
                <a:ln w="12700">
                  <a:solidFill>
                    <a:srgbClr val="0000CC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i="0" u="none" strike="noStrike" normalizeH="0" baseline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детский сад №16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«Золотой ключик»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normalizeH="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 Фролова Е.А.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normalizeH="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Богданова</a:t>
            </a:r>
            <a:r>
              <a:rPr kumimoji="0" lang="ru-RU" sz="2000" i="0" u="none" strike="noStrike" normalizeH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  <a:endParaRPr kumimoji="0" lang="ru-RU" sz="2000" i="0" u="none" strike="noStrike" normalizeH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AutoShape 6" descr="https://im0-tub-ru.yandex.net/i?id=cdcec4bf340178cf96f8e5262b1663ec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6643702" y="3357562"/>
            <a:ext cx="2388068" cy="324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214290"/>
            <a:ext cx="3209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642918"/>
            <a:ext cx="5357850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Знакомимся с свойствами воды: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-мокрая; у неё нет цвета; без запаха;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состоит из капелек; журчит при переливании.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571480"/>
            <a:ext cx="285752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гости пришла «Капелька»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571612"/>
            <a:ext cx="4179115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1643050"/>
            <a:ext cx="48000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74" y="3942000"/>
            <a:ext cx="3952800" cy="29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6"/>
          <a:srcRect l="11836" t="2835" r="11232" b="6450"/>
          <a:stretch>
            <a:fillRect/>
          </a:stretch>
        </p:blipFill>
        <p:spPr bwMode="auto">
          <a:xfrm>
            <a:off x="142844" y="3618000"/>
            <a:ext cx="2388068" cy="324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2898000"/>
            <a:ext cx="3357586" cy="39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921750"/>
            <a:ext cx="5220000" cy="293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1000108"/>
            <a:ext cx="5220000" cy="293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9256" y="357166"/>
            <a:ext cx="3479875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2844" y="142852"/>
            <a:ext cx="77071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Воду можно пить, если подуть через соломинку, она будет пускать пузыри и булькать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785794"/>
            <a:ext cx="271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Водичка, водичка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Умой мое личико,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 глазки блестели,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 щечки алели,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 смеялся роток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кусался зубок.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42844" y="285728"/>
            <a:ext cx="4162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Водой можно мыться.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0"/>
            <a:ext cx="4091973" cy="27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786060"/>
            <a:ext cx="4464000" cy="3213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96" y="2786058"/>
            <a:ext cx="2627704" cy="3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286248" y="2928934"/>
            <a:ext cx="37147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водой поливают цветы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571876"/>
            <a:ext cx="4214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нашей группе на окошках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Всюду плошки, плошки, плошки.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них растут у нас цветы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Небывалой красоты.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 возьми скорее лейку,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растения полей-ка!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91880" y="332656"/>
            <a:ext cx="2133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Купаем куклу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142984"/>
            <a:ext cx="359997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1142984"/>
            <a:ext cx="3588297" cy="49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5"/>
          <a:srcRect l="11836" t="2835" r="11232" b="6450"/>
          <a:stretch>
            <a:fillRect/>
          </a:stretch>
        </p:blipFill>
        <p:spPr bwMode="auto">
          <a:xfrm>
            <a:off x="3714744" y="1142984"/>
            <a:ext cx="1857388" cy="252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260648"/>
            <a:ext cx="5625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водой можно играть. Игра «Рыбаки»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52736"/>
            <a:ext cx="41776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Затих водоем</a:t>
            </a:r>
            <a:r>
              <a:rPr lang="ru-RU" dirty="0" smtClean="0"/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хоть картину пиши,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Шутливо шуршали в тиши камыши,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там, где блестела вода как слюда,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Застыл поплавок </a:t>
            </a:r>
            <a:r>
              <a:rPr lang="ru-RU" dirty="0" smtClean="0"/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туда, ни сюда...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Правее чуток, где смыкались кусты,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рыбачок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восклицая: «Ух-ты!»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эхо лениво качала вода,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 рыбак все выкрикивал : «Вот это да!»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286124"/>
            <a:ext cx="4500594" cy="3355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4"/>
          <a:srcRect l="11836" t="2835" r="11232" b="6450"/>
          <a:stretch>
            <a:fillRect/>
          </a:stretch>
        </p:blipFill>
        <p:spPr bwMode="auto">
          <a:xfrm>
            <a:off x="6643702" y="142852"/>
            <a:ext cx="2308466" cy="313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8001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воде могут плавать утята и можно пускать кораблики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Наталья\Desktop\Новая группа фото\2017-01-24\0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785794"/>
            <a:ext cx="4400409" cy="26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Наталья\Desktop\Новая группа фото\2017-01-24\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1503" y="3500438"/>
            <a:ext cx="3832497" cy="32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714356"/>
            <a:ext cx="3505076" cy="28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34" y="3438000"/>
            <a:ext cx="3371966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260648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воде можно стирать, и мокрой тряпочкой протирать свои стульчики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/>
        </p:blipFill>
        <p:spPr bwMode="auto">
          <a:xfrm>
            <a:off x="27315" y="1119637"/>
            <a:ext cx="3650143" cy="5138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админ\Desktop\проект экология фото\DSC_006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04833" y="1233262"/>
            <a:ext cx="5567701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Подвижные игры «Ручеёк», «Капельки разбежались»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785794"/>
            <a:ext cx="3904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785794"/>
            <a:ext cx="4653675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714752"/>
            <a:ext cx="457203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57720" y="3857628"/>
            <a:ext cx="4000560" cy="2665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Разучиваем потешки и рассматриваем иллюстрации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643314"/>
            <a:ext cx="31432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Щечки?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Мыли.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Носик?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Мыли?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глазки?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Забыли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071942"/>
            <a:ext cx="2571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Ай, лады, лады, лады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боимся мы воды,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Чисто умываемся,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Маме улыбаемся.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857232"/>
            <a:ext cx="4518668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714356"/>
            <a:ext cx="4017144" cy="33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4071942"/>
            <a:ext cx="4028106" cy="26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0"/>
            <a:ext cx="5636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Рисуем водичку – «Весёлые капельки»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642918"/>
            <a:ext cx="4900583" cy="34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2928934"/>
            <a:ext cx="4000528" cy="363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6480720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«Что я слышу – забываю.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Что я вижу – я помню.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Что я делаю – я понимаю.»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Конфуций.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«Умейте открыть перед ребенком в окружающем мире что-то одно, но открыть так, чтобы кусочек жизни заиграл всеми цветами радуги. Оставляйте всегда что-то недосказанное, чтобы ребенку захотелось еще и еще раз возвратиться к тому, что он узнал».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В. А. Сухомлинский.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раннем возрасте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исследовательские действия ребенка встроены в предметно – манипулятивную деятельность, его действия зависят от окружающих вещей.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основе экспериментальной деятельности детей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раннего возраста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лежит жажда познаний, стремление к открытиям, любознательность, потребность в умственных впечатлениях, и наша задача удовлетворить потребности детей, что в свою очередь сегодня в условиях ФГОС ДО в дошкольном образовании особенно остро присутствует проблема в организации ведущего вида деятельности в познании окружающего мира – экспериментирования.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Природа сделала инстинкт познания 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раннем возрасте очень мощным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практически непреодолимым.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процессе игр-экспериментов дети узнают, как меняются свойства веществ и материалов в зависимости от разных внешних воздействий, учатся правильно называть эти свойства и качества. В ходе экспериментирования у детей задействуются все органы чувств, т. к. дети имеют возможность потрогать, послушать, понюхать и даже попробовать на вкус.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500034" y="214290"/>
            <a:ext cx="1167504" cy="158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39752" y="260648"/>
            <a:ext cx="432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Рекомендации для родителей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C:\Users\Наталья\Desktop\Новая группа фото\2017-01-24\026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142845" y="928670"/>
            <a:ext cx="4622222" cy="57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админ\Desktop\проект экология фото\DSC_006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4077335" y="1602773"/>
            <a:ext cx="5669330" cy="446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60649"/>
            <a:ext cx="8462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Коллективная композиция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«Путешествие в подводный мир»</a:t>
            </a:r>
          </a:p>
        </p:txBody>
      </p:sp>
      <p:pic>
        <p:nvPicPr>
          <p:cNvPr id="3074" name="Picture 2" descr="C:\Users\админ\Desktop\проект экология фото\DSC_005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41169" y="4022844"/>
            <a:ext cx="4644000" cy="28035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\Desktop\проект экология фото\DSC_00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725" y="4108393"/>
            <a:ext cx="4680000" cy="263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:\работа\группа Солнышко\фото\DSC_006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19079" y="688393"/>
            <a:ext cx="5759103" cy="34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23169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pPr algn="l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работы у детей  появляются первые навыки экспериментирования, развиваются тактильные ощущения, мелкая моторика, наблюдательность, память. У родителей появился интерес к проводимой работе, который проявился через задаваемые вопросы.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5857884" y="2428868"/>
            <a:ext cx="2918748" cy="39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900igr.net/up/datas/253050/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97346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Актуальность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Ребенок рождается исследователем. Неутолимая жажда новых впечатлений, любопытство, постоянное стремление наблюдать и экспериментировать, самостоятельно искать новые сведения о мире, традиционно рассматриваются как важнейшие черты детского поведения. Удовлетворяя свою любознательность в процессе активной познавательно – исследовательской деятельности, которая в естественной форме проявляется в виде детского экспериментирования, ребенок с одной стороны расширяет представления о мире, с другой – начинает овладевать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представлениями целостной картины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Необходимо включить малышей в осмысленную деятельность, в процессе которой они смогли бы обнаруживать все новые и новые свойства предметов.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Между двумя видами: игрой и экспериментированием нет противоречий. Игра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вид деятельности, мотив которой заключается не в результатах, а в самом процессе, а через экспериментирование с предметами ребенок ставит определенные цели и добивается конкретных результатов.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детское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экспериментирование  дополняют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друг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6858016" y="4986000"/>
            <a:ext cx="1379776" cy="187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1002795"/>
            <a:ext cx="8064896" cy="435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Познавательно- исследовательский, игровой.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Сроки реализации проекта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1 неделя.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- дети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первой группы раннего возраста, воспитатели.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6429388" y="3286124"/>
            <a:ext cx="2335000" cy="316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49694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работы по ознакомлению детей раннего возраста с окружающим миром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через игру 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детское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экспериментирование.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познавательной сферы детей через включение в процесс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игры и экспериментирования;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Развитие игрового опыта каждого ребёнка;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Формирование у детей раннего возраста любознательности, стремления наблюдать и экспериментировать через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игры с водой путем создания благоприятной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обстановки;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Развитие тактильного восприятия, мелкой моторики рук, мыслительных способностей.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45091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</a:p>
          <a:p>
            <a:r>
              <a:rPr lang="ru-RU" u="sng" dirty="0" smtClean="0"/>
              <a:t> </a:t>
            </a:r>
            <a:endParaRPr lang="ru-RU" dirty="0"/>
          </a:p>
        </p:txBody>
      </p:sp>
      <p:pic>
        <p:nvPicPr>
          <p:cNvPr id="6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7072330" y="4071942"/>
            <a:ext cx="1857388" cy="252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85720" y="857232"/>
            <a:ext cx="860330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Формировать  представления детей: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вода бывает холодная, теплая, горячая;</a:t>
            </a:r>
            <a:endParaRPr lang="ru-RU" sz="2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вода течет, журчит, разливается, ее можно пить, наливать, переливать.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* Учить детей выполнять простейшие опыты, последовательно выполняя указания педагога.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* Воспитывать эмоциональный настрой.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6643702" y="3643314"/>
            <a:ext cx="2149262" cy="291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764704"/>
            <a:ext cx="867819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Развитие общей моторики;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Развитие познавательных интересов.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Развитие у детей навыков экспериментирования и исследования, систематизирование первичных знаний и навыков  у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6429388" y="3357562"/>
            <a:ext cx="2361534" cy="320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320456"/>
            <a:ext cx="835292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Определение темы, цели, задач проекта.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Определение участников проекта.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Определение времени в режиме дня группы для реализации проекта.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Оформление картотеки потешек, стихов для детей и родителей по теме.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Изготовление буклета для родителей «Интересные игры с водой»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Подготовка необходимого оборудования.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Поиск, изучение имеющийся литературы по теме проекта.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Определение необходимого объема знаний детей о воде, в соответствии с возрастом воспитанников группы, учитывая требования «Основной Программы воспитания и обучения в детском саду «От рождения до школы» под редакцией Н.Е.Веракса, М. А. Васильевой, Т. С. Комаровой.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Определение содержания, методов, форм работы с детьми.</a:t>
            </a:r>
            <a:endParaRPr lang="ru-RU" sz="2000" dirty="0"/>
          </a:p>
        </p:txBody>
      </p:sp>
      <p:pic>
        <p:nvPicPr>
          <p:cNvPr id="5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6929454" y="4214818"/>
            <a:ext cx="1857388" cy="252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qtexture.com/uploads/posts/2012-10/1349523596-1290047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640960" cy="932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I. Подготовительный этап.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Изготовление атрибутов к играм и непосредственной образовательной 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Сбор бросового материала для изготовления пособий;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Подбор материала для практических игр и занятий;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Подбор литературы: стихи о воде, потешки;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Подбор игр с водой, составление плана мероприятий.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Изготовление буклета «Интересные игры с водой»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II. Практическая работа.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Практическая деятельность «Какая вода?»;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Игры с водой: «Кораблики»,  «Ловим рыбку», «Тонет, не тонет», «Лейся, водичка».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Подвижные игры: «Ручеёк», «Капельки разбежались».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Слушание стихов и потешек о воде.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Пение песенки «Вот водичка капает»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Рисование: «Весёлые капельки».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Игровая ситуация «Постираем куколкам одежду»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8.Коллективная композиция «Путешествие в подводный мир»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 проекта.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презентации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проекте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5364" name="Picture 4" descr="http://www.forchel.ru/uploads/posts/2012-02/1328203985_9.gif"/>
          <p:cNvPicPr>
            <a:picLocks noChangeAspect="1" noChangeArrowheads="1"/>
          </p:cNvPicPr>
          <p:nvPr/>
        </p:nvPicPr>
        <p:blipFill>
          <a:blip r:embed="rId3"/>
          <a:srcRect l="11836" t="2835" r="11232" b="6450"/>
          <a:stretch>
            <a:fillRect/>
          </a:stretch>
        </p:blipFill>
        <p:spPr bwMode="auto">
          <a:xfrm>
            <a:off x="6715140" y="4143380"/>
            <a:ext cx="1857388" cy="252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603</Words>
  <Application>Microsoft Office PowerPoint</Application>
  <PresentationFormat>Экран (4:3)</PresentationFormat>
  <Paragraphs>105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Экологический проект «Водичка, водичка»</vt:lpstr>
      <vt:lpstr>                                                                                                       «Что я слышу – забываю.                                                                                                          Что я вижу – я помню.                                                                                                          Что я делаю – я понимаю.»                                                                                                                                      Конфуций.   «Умейте открыть перед ребенком в окружающем мире что-то одно, но открыть так, чтобы кусочек жизни заиграл всеми цветами радуги. Оставляйте всегда что-то недосказанное, чтобы ребенку захотелось еще и еще раз возвратиться к тому, что он узнал».                                                                                                                        В. А. Сухомлинский.    В раннем возрасте исследовательские действия ребенка встроены в предметно – манипулятивную деятельность, его действия зависят от окружающих вещей. В основе экспериментальной деятельности детей раннего возраста лежит жажда познаний, стремление к открытиям, любознательность, потребность в умственных впечатлениях, и наша задача удовлетворить потребности детей, что в свою очередь сегодня в условиях ФГОС ДО в дошкольном образовании особенно остро присутствует проблема в организации ведущего вида деятельности в познании окружающего мира – экспериментирования.  Природа сделала инстинкт познания в раннем возрасте очень мощным, практически непреодолимым.  В процессе игр-экспериментов дети узнают, как меняются свойства веществ и материалов в зависимости от разных внешних воздействий, учатся правильно называть эти свойства и качества. В ходе экспериментирования у детей задействуются все органы чувств, т. к. дети имеют возможность потрогать, послушать, понюхать и даже попробовать на вкус.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Вывод: в процессе работы у детей  появляются первые навыки экспериментирования, развиваются тактильные ощущения, мелкая моторика, наблюдательность, память. У родителей появился интерес к проводимой работе, который проявился через задаваемые вопросы.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«Водичка, водичка»</dc:title>
  <dc:creator>Наталья</dc:creator>
  <cp:lastModifiedBy>USER</cp:lastModifiedBy>
  <cp:revision>67</cp:revision>
  <dcterms:created xsi:type="dcterms:W3CDTF">2017-01-21T10:46:37Z</dcterms:created>
  <dcterms:modified xsi:type="dcterms:W3CDTF">2019-02-27T15:45:30Z</dcterms:modified>
</cp:coreProperties>
</file>