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5" r:id="rId4"/>
    <p:sldId id="266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4632" cy="208823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Развлечение для детей старшего дошкольного возраста по пожарной безопасности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«Чтобы не было беды»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861048"/>
            <a:ext cx="4680520" cy="17777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Подготовила и провела воспитатель</a:t>
            </a:r>
            <a:r>
              <a:rPr lang="ru-RU" dirty="0" smtClean="0"/>
              <a:t>: </a:t>
            </a:r>
            <a:r>
              <a:rPr lang="ru-RU" dirty="0" err="1" smtClean="0"/>
              <a:t>Полтавчук</a:t>
            </a:r>
            <a:r>
              <a:rPr lang="ru-RU" dirty="0" smtClean="0"/>
              <a:t> Тамара Владимировна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5576" y="2996952"/>
            <a:ext cx="3039325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Чтобы не было беды нельзя…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it\Desktop\фото развлечения ПБ янв 2019г\повторяем правил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4075179" cy="3056384"/>
          </a:xfrm>
          <a:prstGeom prst="rect">
            <a:avLst/>
          </a:prstGeom>
          <a:noFill/>
        </p:spPr>
      </p:pic>
      <p:pic>
        <p:nvPicPr>
          <p:cNvPr id="1027" name="Picture 3" descr="C:\Users\it\Desktop\фото развлечения ПБ янв 2019г\за правильный ответ получаем фишк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290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Просмотр </a:t>
            </a:r>
            <a:r>
              <a:rPr lang="ru-RU" dirty="0" err="1" smtClean="0">
                <a:solidFill>
                  <a:schemeClr val="bg1"/>
                </a:solidFill>
              </a:rPr>
              <a:t>видео-ролика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«Пожар в квартире»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it\Desktop\фото развлечения ПБ янв 2019г\просмотр видео-роли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6147" name="Picture 3" descr="C:\Users\it\Desktop\фото развлечения ПБ янв 2019г\просмотр видео Пожар в квартире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013176"/>
            <a:ext cx="5486400" cy="27870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Словесная игра «Топаем-хлопаем»  </a:t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Цель: </a:t>
            </a:r>
            <a:r>
              <a:rPr lang="ru-RU" sz="2000" dirty="0" smtClean="0">
                <a:solidFill>
                  <a:srgbClr val="002060"/>
                </a:solidFill>
              </a:rPr>
              <a:t>Развивать быстроту реакции, внимание. На слова относящиеся к пожару – хлопать, не относящиеся к пожару - топать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it\Desktop\фото развлечения ПБ янв 2019г\Словесная игра Топаем-хлопаем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2" r="52"/>
          <a:stretch>
            <a:fillRect/>
          </a:stretch>
        </p:blipFill>
        <p:spPr bwMode="auto">
          <a:xfrm>
            <a:off x="1792288" y="612775"/>
            <a:ext cx="5516016" cy="4137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Команды на вызов тушения пожара готовы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2" descr="C:\Users\it\Desktop\фото развлечения ПБ янв 2019г\команды на вызов тушения пожара готов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94928"/>
            <a:ext cx="6189844" cy="4642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Тушение пожара в доме и в школе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it\Desktop\фото развлечения ПБ янв 2019г\тушим пожа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5123" name="Picture 3" descr="C:\Users\it\Desktop\фото развлечения ПБ янв 2019г\эстафета едем на вызо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60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Развлечение для детей старшего дошкольного возраста по пожарной безопасности  «Чтобы не было беды»</vt:lpstr>
      <vt:lpstr>Чтобы не было беды нельзя…</vt:lpstr>
      <vt:lpstr>Просмотр видео-ролика  «Пожар в квартире»</vt:lpstr>
      <vt:lpstr>     Словесная игра «Топаем-хлопаем»   </vt:lpstr>
      <vt:lpstr>Команды на вызов тушения пожара готовы</vt:lpstr>
      <vt:lpstr>Тушение пожара в доме и в школе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Развлечение для детей старшего дошкольного возраста по пожарной безопасности  «Чтобы не было беды»</dc:title>
  <dc:creator>it</dc:creator>
  <cp:lastModifiedBy>it</cp:lastModifiedBy>
  <cp:revision>16</cp:revision>
  <dcterms:created xsi:type="dcterms:W3CDTF">2019-01-26T17:22:38Z</dcterms:created>
  <dcterms:modified xsi:type="dcterms:W3CDTF">2019-01-27T15:14:46Z</dcterms:modified>
</cp:coreProperties>
</file>