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 :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Максим </a:t>
            </a:r>
            <a:r>
              <a:rPr lang="ru-RU" dirty="0" err="1" smtClean="0"/>
              <a:t>островский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Кузьбожев</a:t>
            </a:r>
            <a:r>
              <a:rPr lang="ru-RU" dirty="0" smtClean="0"/>
              <a:t> Илья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Сергей </a:t>
            </a:r>
            <a:r>
              <a:rPr lang="ru-RU" dirty="0" err="1" smtClean="0"/>
              <a:t>иванько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Проект по математике на тему </a:t>
            </a:r>
            <a:r>
              <a:rPr lang="en-US" dirty="0" smtClean="0">
                <a:solidFill>
                  <a:srgbClr val="00B050"/>
                </a:solidFill>
              </a:rPr>
              <a:t>“</a:t>
            </a:r>
            <a:r>
              <a:rPr lang="ru-RU" dirty="0" smtClean="0">
                <a:solidFill>
                  <a:srgbClr val="00B050"/>
                </a:solidFill>
              </a:rPr>
              <a:t>Республика Коми в задачах</a:t>
            </a:r>
            <a:r>
              <a:rPr lang="en-US" dirty="0" smtClean="0">
                <a:solidFill>
                  <a:srgbClr val="00B050"/>
                </a:solidFill>
              </a:rPr>
              <a:t>”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5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6 задача : </a:t>
            </a:r>
          </a:p>
          <a:p>
            <a:r>
              <a:rPr lang="ru-RU" dirty="0" smtClean="0"/>
              <a:t>В </a:t>
            </a:r>
            <a:r>
              <a:rPr lang="ru-RU" dirty="0"/>
              <a:t>группе по туризму 13 человек. </a:t>
            </a:r>
            <a:endParaRPr lang="ru-RU" dirty="0" smtClean="0"/>
          </a:p>
          <a:p>
            <a:r>
              <a:rPr lang="ru-RU" dirty="0" smtClean="0"/>
              <a:t>Мальчиков </a:t>
            </a:r>
            <a:r>
              <a:rPr lang="ru-RU" dirty="0"/>
              <a:t>– 5.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в группе девочек? </a:t>
            </a:r>
            <a:endParaRPr lang="ru-RU" dirty="0" smtClean="0"/>
          </a:p>
          <a:p>
            <a:r>
              <a:rPr lang="ru-RU" dirty="0" smtClean="0"/>
              <a:t>Количество </a:t>
            </a:r>
            <a:r>
              <a:rPr lang="ru-RU" dirty="0"/>
              <a:t>девочек в группе будет равно количеству «местечек» в Сыктывкаре.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58536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Устные вопросы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554152" cy="4926288"/>
          </a:xfrm>
        </p:spPr>
        <p:txBody>
          <a:bodyPr>
            <a:normAutofit/>
          </a:bodyPr>
          <a:lstStyle/>
          <a:p>
            <a:r>
              <a:rPr lang="ru-RU" dirty="0" smtClean="0"/>
              <a:t>1 шифр : </a:t>
            </a:r>
            <a:r>
              <a:rPr lang="ru-RU" dirty="0"/>
              <a:t>Первая цифра каждого ответа является шифром, разгадав который вы узнаете площадь Республики Коми</a:t>
            </a:r>
            <a:r>
              <a:rPr lang="ru-RU" dirty="0" smtClean="0"/>
              <a:t>.</a:t>
            </a:r>
          </a:p>
          <a:p>
            <a:r>
              <a:rPr lang="ru-RU" dirty="0"/>
              <a:t>1. Квадрат числа </a:t>
            </a:r>
            <a:r>
              <a:rPr lang="ru-RU" dirty="0" smtClean="0"/>
              <a:t>7.</a:t>
            </a:r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Последние два числа текущего </a:t>
            </a:r>
            <a:r>
              <a:rPr lang="ru-RU" dirty="0" smtClean="0"/>
              <a:t>года.</a:t>
            </a:r>
          </a:p>
          <a:p>
            <a:r>
              <a:rPr lang="ru-RU" dirty="0" smtClean="0"/>
              <a:t>3</a:t>
            </a:r>
            <a:r>
              <a:rPr lang="ru-RU" dirty="0"/>
              <a:t>. Переверните число </a:t>
            </a:r>
            <a:r>
              <a:rPr lang="ru-RU" dirty="0" smtClean="0"/>
              <a:t>809.</a:t>
            </a:r>
          </a:p>
          <a:p>
            <a:r>
              <a:rPr lang="ru-RU" dirty="0" smtClean="0"/>
              <a:t>4</a:t>
            </a:r>
            <a:r>
              <a:rPr lang="ru-RU" dirty="0"/>
              <a:t>. Сколько лет прошло с Великой Отечественной </a:t>
            </a:r>
            <a:r>
              <a:rPr lang="ru-RU" dirty="0" smtClean="0"/>
              <a:t>Войны?</a:t>
            </a:r>
          </a:p>
          <a:p>
            <a:r>
              <a:rPr lang="ru-RU" dirty="0" smtClean="0"/>
              <a:t>5</a:t>
            </a:r>
            <a:r>
              <a:rPr lang="ru-RU" dirty="0"/>
              <a:t>. Количество дней в неделе умноженное на </a:t>
            </a:r>
            <a:r>
              <a:rPr lang="ru-RU" dirty="0" smtClean="0"/>
              <a:t>10.</a:t>
            </a:r>
          </a:p>
          <a:p>
            <a:r>
              <a:rPr lang="ru-RU" dirty="0" smtClean="0"/>
              <a:t>6</a:t>
            </a:r>
            <a:r>
              <a:rPr lang="ru-RU" dirty="0"/>
              <a:t>. Последние 2 числа года окончания ВОВ.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54508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Устные вопросы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 шифр : </a:t>
            </a:r>
            <a:r>
              <a:rPr lang="ru-RU" dirty="0"/>
              <a:t>Первая буква каждого ответа является шифром, разгадав который вы узнаете имя известной лыжницы Сыктывкара : </a:t>
            </a:r>
            <a:endParaRPr lang="ru-RU" dirty="0" smtClean="0"/>
          </a:p>
          <a:p>
            <a:r>
              <a:rPr lang="ru-RU" dirty="0"/>
              <a:t>1.  Ответ при вычитании.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 Подразделение математики в 7 </a:t>
            </a:r>
            <a:r>
              <a:rPr lang="ru-RU" dirty="0" smtClean="0"/>
              <a:t>классе.</a:t>
            </a:r>
          </a:p>
          <a:p>
            <a:r>
              <a:rPr lang="ru-RU" dirty="0" smtClean="0"/>
              <a:t>3</a:t>
            </a:r>
            <a:r>
              <a:rPr lang="ru-RU" dirty="0"/>
              <a:t>. Главный предмет для </a:t>
            </a:r>
            <a:r>
              <a:rPr lang="ru-RU" dirty="0" smtClean="0"/>
              <a:t>шитья.</a:t>
            </a:r>
          </a:p>
          <a:p>
            <a:r>
              <a:rPr lang="ru-RU" dirty="0" smtClean="0"/>
              <a:t>4</a:t>
            </a:r>
            <a:r>
              <a:rPr lang="ru-RU" dirty="0"/>
              <a:t>. Действие со знаком </a:t>
            </a:r>
            <a:r>
              <a:rPr lang="ru-RU" dirty="0" smtClean="0"/>
              <a:t>+.</a:t>
            </a:r>
          </a:p>
          <a:p>
            <a:r>
              <a:rPr lang="ru-RU" dirty="0" smtClean="0"/>
              <a:t>5</a:t>
            </a:r>
            <a:r>
              <a:rPr lang="ru-RU" dirty="0"/>
              <a:t>. Исполнитель роли в кино.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76176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Вычисления устно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 вычисление : </a:t>
            </a:r>
          </a:p>
          <a:p>
            <a:r>
              <a:rPr lang="ru-RU" dirty="0" smtClean="0"/>
              <a:t>Найдите </a:t>
            </a:r>
            <a:r>
              <a:rPr lang="ru-RU" dirty="0"/>
              <a:t>значение выражения, для нахождения ответа на вопрос. Год основания Сыктывкара</a:t>
            </a:r>
            <a:r>
              <a:rPr lang="ru-RU" dirty="0" smtClean="0"/>
              <a:t>?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(5</a:t>
            </a:r>
            <a:r>
              <a:rPr lang="ru-RU" sz="3600" baseline="30000" dirty="0"/>
              <a:t>2 </a:t>
            </a:r>
            <a:r>
              <a:rPr lang="ru-RU" sz="3600" dirty="0"/>
              <a:t>* 2 * (100-92) + 5*9) * 2 * 2 = </a:t>
            </a: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15124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Вычисления устно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 вычисление : </a:t>
            </a:r>
          </a:p>
          <a:p>
            <a:r>
              <a:rPr lang="ru-RU" dirty="0" smtClean="0"/>
              <a:t>Вычислите </a:t>
            </a:r>
            <a:r>
              <a:rPr lang="ru-RU" dirty="0"/>
              <a:t>значение выражения (ответ будет длиной дороги от Москвы до Сыктывкара) </a:t>
            </a:r>
            <a:r>
              <a:rPr lang="ru-RU" dirty="0" smtClean="0"/>
              <a:t>:</a:t>
            </a:r>
          </a:p>
          <a:p>
            <a:r>
              <a:rPr lang="ru-RU" sz="3200" dirty="0"/>
              <a:t>(25</a:t>
            </a:r>
            <a:r>
              <a:rPr lang="ru-RU" sz="3200" baseline="30000" dirty="0"/>
              <a:t>2</a:t>
            </a:r>
            <a:r>
              <a:rPr lang="ru-RU" sz="3200" dirty="0"/>
              <a:t> + 375) + 400 – 69 </a:t>
            </a:r>
            <a:r>
              <a:rPr lang="ru-RU" sz="3200" dirty="0" smtClean="0"/>
              <a:t>=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50161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Решение уравнений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Корень уравнения – дата открытия школы №1 г. Сыктывкар. </a:t>
            </a:r>
            <a:endParaRPr lang="ru-RU" dirty="0" smtClean="0"/>
          </a:p>
          <a:p>
            <a:r>
              <a:rPr lang="en-US" sz="3200" dirty="0"/>
              <a:t>X</a:t>
            </a:r>
            <a:r>
              <a:rPr lang="ru-RU" sz="3200" dirty="0"/>
              <a:t>:7432 = 10:40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4305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Действия с дробями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Расставь дроби в порядке возрастания и ты узнаешь на какой улице находится памятник Российскому рублю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1/5 </a:t>
            </a:r>
            <a:r>
              <a:rPr lang="ru-RU" dirty="0"/>
              <a:t>(Л)</a:t>
            </a:r>
          </a:p>
          <a:p>
            <a:r>
              <a:rPr lang="ru-RU" dirty="0" smtClean="0"/>
              <a:t>1/2 </a:t>
            </a:r>
            <a:r>
              <a:rPr lang="ru-RU" dirty="0"/>
              <a:t>(И)</a:t>
            </a:r>
          </a:p>
          <a:p>
            <a:r>
              <a:rPr lang="ru-RU" dirty="0" smtClean="0"/>
              <a:t>1/3 </a:t>
            </a:r>
            <a:r>
              <a:rPr lang="ru-RU" dirty="0"/>
              <a:t>(Е)</a:t>
            </a:r>
          </a:p>
          <a:p>
            <a:r>
              <a:rPr lang="ru-RU" dirty="0" smtClean="0"/>
              <a:t>4/5 </a:t>
            </a:r>
            <a:r>
              <a:rPr lang="ru-RU" dirty="0"/>
              <a:t>(А)</a:t>
            </a:r>
          </a:p>
          <a:p>
            <a:r>
              <a:rPr lang="ru-RU" dirty="0" smtClean="0"/>
              <a:t>2/5 </a:t>
            </a:r>
            <a:r>
              <a:rPr lang="ru-RU" dirty="0"/>
              <a:t>(Н)</a:t>
            </a:r>
          </a:p>
          <a:p>
            <a:r>
              <a:rPr lang="ru-RU" dirty="0" smtClean="0"/>
              <a:t>2/3 (Н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159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16624" cy="500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162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Задачи проекта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Изучить историю родного края.</a:t>
            </a:r>
          </a:p>
          <a:p>
            <a:r>
              <a:rPr lang="ru-RU" dirty="0" smtClean="0"/>
              <a:t>Составить задачи, которые содержат исторические факты, материалы родного края и информацию о нашей школе.</a:t>
            </a:r>
          </a:p>
          <a:p>
            <a:r>
              <a:rPr lang="ru-RU" dirty="0" smtClean="0"/>
              <a:t>Выпустить буклет математических заданий.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982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</a:t>
            </a:r>
            <a:r>
              <a:rPr lang="ru-RU" dirty="0" err="1" smtClean="0"/>
              <a:t>прокета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Составление и решение математических :</a:t>
            </a:r>
          </a:p>
          <a:p>
            <a:r>
              <a:rPr lang="ru-RU" dirty="0" smtClean="0"/>
              <a:t>Заданий,</a:t>
            </a:r>
          </a:p>
          <a:p>
            <a:r>
              <a:rPr lang="ru-RU" dirty="0" smtClean="0"/>
              <a:t>Задач,</a:t>
            </a:r>
          </a:p>
          <a:p>
            <a:r>
              <a:rPr lang="ru-RU" dirty="0" smtClean="0"/>
              <a:t>Уравнений,</a:t>
            </a:r>
          </a:p>
          <a:p>
            <a:r>
              <a:rPr lang="ru-RU" dirty="0" smtClean="0"/>
              <a:t>На основе краеведческого материала</a:t>
            </a:r>
            <a:r>
              <a:rPr lang="ru-RU" dirty="0" smtClean="0"/>
              <a:t>.</a:t>
            </a:r>
          </a:p>
          <a:p>
            <a:r>
              <a:rPr lang="ru-RU" smtClean="0"/>
              <a:t>Создание буклета задач.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89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типы наших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Задачи на проценты</a:t>
            </a:r>
          </a:p>
          <a:p>
            <a:r>
              <a:rPr lang="ru-RU" dirty="0" smtClean="0"/>
              <a:t>Устные вопросы</a:t>
            </a:r>
          </a:p>
          <a:p>
            <a:r>
              <a:rPr lang="ru-RU" dirty="0" smtClean="0"/>
              <a:t>Устное вычисление</a:t>
            </a:r>
          </a:p>
          <a:p>
            <a:r>
              <a:rPr lang="ru-RU" dirty="0" smtClean="0"/>
              <a:t>Решение уравнений</a:t>
            </a:r>
          </a:p>
          <a:p>
            <a:r>
              <a:rPr lang="ru-RU" dirty="0" smtClean="0"/>
              <a:t>Действие с дробями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4500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 задача : </a:t>
            </a:r>
            <a:r>
              <a:rPr lang="ru-RU" sz="2400" dirty="0"/>
              <a:t>В 1-4 классах нашей школы учатся 516 человек.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1-ых классах учатся 134 </a:t>
            </a:r>
            <a:r>
              <a:rPr lang="ru-RU" sz="2400" dirty="0" smtClean="0"/>
              <a:t>ребёнка, </a:t>
            </a:r>
          </a:p>
          <a:p>
            <a:r>
              <a:rPr lang="ru-RU" sz="2400" dirty="0" smtClean="0"/>
              <a:t>Во </a:t>
            </a:r>
            <a:r>
              <a:rPr lang="ru-RU" sz="2400" dirty="0"/>
              <a:t>2-ых – 127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3-их – 133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4-ых – 122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Сколько процентов  учеников от всего их количества учатся в 1 классе? 2 классе?  3 классе? 4 классе? </a:t>
            </a:r>
            <a:br>
              <a:rPr lang="ru-RU" sz="2400" dirty="0"/>
            </a:br>
            <a:r>
              <a:rPr lang="ru-RU" sz="2400" dirty="0"/>
              <a:t>Проценты округлите до десятых.</a:t>
            </a:r>
          </a:p>
        </p:txBody>
      </p:sp>
    </p:spTree>
    <p:extLst>
      <p:ext uri="{BB962C8B-B14F-4D97-AF65-F5344CB8AC3E}">
        <p14:creationId xmlns:p14="http://schemas.microsoft.com/office/powerpoint/2010/main" val="227578760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2 задача :</a:t>
            </a:r>
            <a:r>
              <a:rPr lang="ru-RU" dirty="0"/>
              <a:t>. В 5-9 классах нашей школы учатся 583 человека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/>
              <a:t>5-ых классах всего 113 учащихся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В </a:t>
            </a:r>
            <a:r>
              <a:rPr lang="ru-RU" dirty="0"/>
              <a:t>6-ых на 1 ученика больше, чем в 5 классе,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7-ых классах учатся 135 человек,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8-ых – 116,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9-ых – 105 человек.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процентов  учеников от всего их количества учатся в 5 классе? 6? 7? 8? 9?</a:t>
            </a:r>
            <a:br>
              <a:rPr lang="ru-RU" dirty="0"/>
            </a:br>
            <a:r>
              <a:rPr lang="ru-RU" dirty="0"/>
              <a:t>Проценты округлите до десятых.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95088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 задача : </a:t>
            </a:r>
          </a:p>
          <a:p>
            <a:r>
              <a:rPr lang="ru-RU" dirty="0" smtClean="0"/>
              <a:t>В </a:t>
            </a:r>
            <a:r>
              <a:rPr lang="ru-RU" dirty="0"/>
              <a:t>продуктовом гипермаркете «Лента» 242 858 товаров.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в </a:t>
            </a:r>
            <a:r>
              <a:rPr lang="ru-RU" dirty="0" smtClean="0"/>
              <a:t>гипермаркете «</a:t>
            </a:r>
            <a:r>
              <a:rPr lang="ru-RU" dirty="0" err="1" smtClean="0"/>
              <a:t>Окей</a:t>
            </a:r>
            <a:r>
              <a:rPr lang="ru-RU" dirty="0"/>
              <a:t>» на 689 товаров больше.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товаров в «</a:t>
            </a:r>
            <a:r>
              <a:rPr lang="ru-RU" dirty="0" err="1"/>
              <a:t>Окее</a:t>
            </a:r>
            <a:r>
              <a:rPr lang="ru-RU" dirty="0"/>
              <a:t>?» Это число равно населению </a:t>
            </a:r>
            <a:r>
              <a:rPr lang="ru-RU" dirty="0" smtClean="0"/>
              <a:t>Сыктывкара.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14596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4 задача : </a:t>
            </a:r>
          </a:p>
          <a:p>
            <a:r>
              <a:rPr lang="ru-RU" dirty="0" smtClean="0"/>
              <a:t>Из </a:t>
            </a:r>
            <a:r>
              <a:rPr lang="ru-RU" dirty="0"/>
              <a:t>предыдущей задачи вы узнали количество людей, проживающих в Сыктывкаре. </a:t>
            </a:r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них 66% русских, 25,9% </a:t>
            </a:r>
            <a:r>
              <a:rPr lang="ru-RU" dirty="0" err="1"/>
              <a:t>коми</a:t>
            </a:r>
            <a:r>
              <a:rPr lang="ru-RU" dirty="0"/>
              <a:t>, 2,8% украинцев и 5,3 % прочих национальностей. </a:t>
            </a:r>
            <a:endParaRPr lang="ru-RU" dirty="0" smtClean="0"/>
          </a:p>
          <a:p>
            <a:r>
              <a:rPr lang="ru-RU" dirty="0" smtClean="0"/>
              <a:t>Найдите </a:t>
            </a:r>
            <a:r>
              <a:rPr lang="ru-RU" dirty="0"/>
              <a:t>численность русских , </a:t>
            </a:r>
            <a:r>
              <a:rPr lang="ru-RU" dirty="0" err="1"/>
              <a:t>коми</a:t>
            </a:r>
            <a:r>
              <a:rPr lang="ru-RU" dirty="0"/>
              <a:t>, украинцев и прочих национальностей.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42689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проценты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5 задача : </a:t>
            </a:r>
          </a:p>
          <a:p>
            <a:r>
              <a:rPr lang="ru-RU" dirty="0" smtClean="0"/>
              <a:t>Сколько </a:t>
            </a:r>
            <a:r>
              <a:rPr lang="ru-RU" dirty="0"/>
              <a:t>процентов составляет 770 от 1000? </a:t>
            </a:r>
            <a:endParaRPr lang="ru-RU" dirty="0" smtClean="0"/>
          </a:p>
          <a:p>
            <a:r>
              <a:rPr lang="ru-RU" dirty="0" smtClean="0"/>
              <a:t>Ответ </a:t>
            </a:r>
            <a:r>
              <a:rPr lang="ru-RU" dirty="0"/>
              <a:t>будет равен среднегодовой  влажности воздуха в Сыктывкаре.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391054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45</TotalTime>
  <Words>591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Проект по математике на тему “Республика Коми в задачах”</vt:lpstr>
      <vt:lpstr>Задачи проекта</vt:lpstr>
      <vt:lpstr>Цели прокета</vt:lpstr>
      <vt:lpstr>Основные типы наших заданий</vt:lpstr>
      <vt:lpstr>Задачи на проценты.</vt:lpstr>
      <vt:lpstr>Задачи на проценты.</vt:lpstr>
      <vt:lpstr>Задачи на проценты</vt:lpstr>
      <vt:lpstr>Задачи на проценты</vt:lpstr>
      <vt:lpstr>Задачи на проценты</vt:lpstr>
      <vt:lpstr>Задачи на проценты</vt:lpstr>
      <vt:lpstr>Устные вопросы</vt:lpstr>
      <vt:lpstr>Устные вопросы</vt:lpstr>
      <vt:lpstr>Вычисления устно</vt:lpstr>
      <vt:lpstr>Вычисления устно</vt:lpstr>
      <vt:lpstr>Решение уравнений</vt:lpstr>
      <vt:lpstr>Действия с дробями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на тему “Республика Коми в задачах”</dc:title>
  <dc:creator>admin</dc:creator>
  <cp:lastModifiedBy>admin</cp:lastModifiedBy>
  <cp:revision>7</cp:revision>
  <dcterms:created xsi:type="dcterms:W3CDTF">2017-05-04T08:56:39Z</dcterms:created>
  <dcterms:modified xsi:type="dcterms:W3CDTF">2017-05-05T18:16:37Z</dcterms:modified>
</cp:coreProperties>
</file>