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C0566F4-E26D-4F26-872D-CFE5FEE1A05A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C0D9269-9EA1-4C67-86F8-20EE058216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Загадки об осени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Автор –составитель:</a:t>
            </a:r>
          </a:p>
          <a:p>
            <a:r>
              <a:rPr lang="ru-RU" dirty="0" err="1" smtClean="0"/>
              <a:t>Скрылева</a:t>
            </a:r>
            <a:r>
              <a:rPr lang="ru-RU" dirty="0" smtClean="0"/>
              <a:t> Ю.И.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5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92" y="609600"/>
            <a:ext cx="2962815" cy="376713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436096" y="609601"/>
            <a:ext cx="3240360" cy="3767328"/>
          </a:xfrm>
        </p:spPr>
        <p:txBody>
          <a:bodyPr/>
          <a:lstStyle/>
          <a:p>
            <a:pPr>
              <a:buNone/>
            </a:pPr>
            <a:r>
              <a:rPr lang="ru-RU" dirty="0"/>
              <a:t>Пришла без красок и без кисти </a:t>
            </a:r>
          </a:p>
          <a:p>
            <a:pPr>
              <a:buNone/>
            </a:pPr>
            <a:r>
              <a:rPr lang="ru-RU" dirty="0"/>
              <a:t>И перекрасила все листья.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66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dirty="0"/>
              <a:t>Несу я урожаи, поля я убираю, 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Птиц к югу отправляю,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Деревья раздеваю, 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Но не касаюсь ёлочек да сосен. 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Я …. </a:t>
            </a:r>
            <a:endParaRPr lang="ru-RU" b="1" dirty="0">
              <a:solidFill>
                <a:srgbClr val="D03E16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03244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30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089920" cy="376732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Опустел колхозный сад,</a:t>
            </a:r>
          </a:p>
          <a:p>
            <a:r>
              <a:rPr lang="ru-RU" dirty="0"/>
              <a:t>  Паутинки вдаль летят,</a:t>
            </a:r>
          </a:p>
          <a:p>
            <a:r>
              <a:rPr lang="ru-RU" dirty="0"/>
              <a:t>  И на южный край земли </a:t>
            </a:r>
          </a:p>
          <a:p>
            <a:r>
              <a:rPr lang="ru-RU" dirty="0"/>
              <a:t>  Потянулись журавли.</a:t>
            </a:r>
          </a:p>
          <a:p>
            <a:r>
              <a:rPr lang="ru-RU" dirty="0"/>
              <a:t>  Распахнулись двери школ. </a:t>
            </a:r>
          </a:p>
          <a:p>
            <a:r>
              <a:rPr lang="ru-RU" dirty="0"/>
              <a:t>  Что за месяц к нам пришел?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46264"/>
            <a:ext cx="3816424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296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такие загадки!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Тучи нагоняет, </a:t>
            </a:r>
            <a:br>
              <a:rPr lang="ru-RU" dirty="0"/>
            </a:br>
            <a:r>
              <a:rPr lang="ru-RU" dirty="0"/>
              <a:t>Воет, задувает. </a:t>
            </a:r>
            <a:br>
              <a:rPr lang="ru-RU" dirty="0"/>
            </a:br>
            <a:r>
              <a:rPr lang="ru-RU" dirty="0"/>
              <a:t>По свету рыщет, </a:t>
            </a:r>
            <a:br>
              <a:rPr lang="ru-RU" dirty="0"/>
            </a:br>
            <a:r>
              <a:rPr lang="ru-RU" dirty="0"/>
              <a:t>Поет да свищет.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Поле черно-белым стало, </a:t>
            </a:r>
          </a:p>
          <a:p>
            <a:r>
              <a:rPr lang="ru-RU" dirty="0"/>
              <a:t>Падает то дождь, то снег.</a:t>
            </a:r>
          </a:p>
          <a:p>
            <a:r>
              <a:rPr lang="ru-RU" dirty="0"/>
              <a:t>А еще похолодало – </a:t>
            </a:r>
          </a:p>
          <a:p>
            <a:r>
              <a:rPr lang="ru-RU" dirty="0"/>
              <a:t>Льдом сковало воды рек.</a:t>
            </a:r>
          </a:p>
          <a:p>
            <a:r>
              <a:rPr lang="ru-RU" dirty="0"/>
              <a:t>Мерзнет в поле озимь ржи. </a:t>
            </a:r>
          </a:p>
          <a:p>
            <a:r>
              <a:rPr lang="ru-RU" dirty="0"/>
              <a:t>Что за месяц, подскажи?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1.Все мрачней лицо природы </a:t>
            </a:r>
          </a:p>
          <a:p>
            <a:pPr>
              <a:buNone/>
            </a:pPr>
            <a:r>
              <a:rPr lang="ru-RU" dirty="0"/>
              <a:t>Почернели огороды,</a:t>
            </a:r>
          </a:p>
          <a:p>
            <a:pPr>
              <a:buNone/>
            </a:pPr>
            <a:r>
              <a:rPr lang="ru-RU" dirty="0"/>
              <a:t>Оголяются леса, </a:t>
            </a:r>
          </a:p>
          <a:p>
            <a:pPr>
              <a:buNone/>
            </a:pPr>
            <a:r>
              <a:rPr lang="ru-RU" dirty="0"/>
              <a:t>Молкнут птичьи голоса.</a:t>
            </a:r>
          </a:p>
          <a:p>
            <a:pPr>
              <a:buNone/>
            </a:pPr>
            <a:r>
              <a:rPr lang="ru-RU" dirty="0"/>
              <a:t>Мишка в спячку завалился. </a:t>
            </a:r>
          </a:p>
          <a:p>
            <a:pPr>
              <a:buNone/>
            </a:pPr>
            <a:r>
              <a:rPr lang="ru-RU" dirty="0"/>
              <a:t>Что за месяц к нам явился?  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2.  Рыжий Егорка</a:t>
            </a:r>
          </a:p>
          <a:p>
            <a:r>
              <a:rPr lang="ru-RU" dirty="0"/>
              <a:t>Упал на озерко,</a:t>
            </a:r>
          </a:p>
          <a:p>
            <a:r>
              <a:rPr lang="ru-RU" dirty="0"/>
              <a:t>Сам не Утонул</a:t>
            </a:r>
          </a:p>
          <a:p>
            <a:r>
              <a:rPr lang="ru-RU" dirty="0"/>
              <a:t>И воды не всколыхнул</a:t>
            </a:r>
          </a:p>
          <a:p>
            <a:endParaRPr lang="ru-RU" dirty="0"/>
          </a:p>
          <a:p>
            <a:r>
              <a:rPr lang="ru-RU" dirty="0"/>
              <a:t>3. . Вот старушка из сторожки </a:t>
            </a:r>
            <a:br>
              <a:rPr lang="ru-RU" dirty="0"/>
            </a:br>
            <a:r>
              <a:rPr lang="ru-RU" dirty="0"/>
              <a:t>Грязь разводит на дорожке. </a:t>
            </a:r>
            <a:br>
              <a:rPr lang="ru-RU" dirty="0"/>
            </a:br>
            <a:r>
              <a:rPr lang="ru-RU" dirty="0"/>
              <a:t>Вязнет в топи мокрый лапоть – </a:t>
            </a:r>
            <a:br>
              <a:rPr lang="ru-RU" dirty="0"/>
            </a:br>
            <a:r>
              <a:rPr lang="ru-RU" dirty="0"/>
              <a:t>Все зовут старушку …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20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</TotalTime>
  <Words>139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NewsPrint</vt:lpstr>
      <vt:lpstr>Загадки об осени</vt:lpstr>
      <vt:lpstr>Отгадайте загадку</vt:lpstr>
      <vt:lpstr>Презентация PowerPoint</vt:lpstr>
      <vt:lpstr>Презентация PowerPoint</vt:lpstr>
      <vt:lpstr>Вот такие загадки!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об осени</dc:title>
  <dc:creator>User2</dc:creator>
  <cp:lastModifiedBy>User2</cp:lastModifiedBy>
  <cp:revision>2</cp:revision>
  <dcterms:created xsi:type="dcterms:W3CDTF">2019-02-27T08:22:10Z</dcterms:created>
  <dcterms:modified xsi:type="dcterms:W3CDTF">2019-02-27T08:28:12Z</dcterms:modified>
</cp:coreProperties>
</file>