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5" r:id="rId9"/>
    <p:sldId id="266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3B076-B409-475D-BC2B-328D4F3B0E88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E3EC-73C6-4FF8-8796-FBE9DFDE8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896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3B076-B409-475D-BC2B-328D4F3B0E88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E3EC-73C6-4FF8-8796-FBE9DFDE8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960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3B076-B409-475D-BC2B-328D4F3B0E88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E3EC-73C6-4FF8-8796-FBE9DFDE8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116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3B076-B409-475D-BC2B-328D4F3B0E88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E3EC-73C6-4FF8-8796-FBE9DFDE8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557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3B076-B409-475D-BC2B-328D4F3B0E88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E3EC-73C6-4FF8-8796-FBE9DFDE8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836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3B076-B409-475D-BC2B-328D4F3B0E88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E3EC-73C6-4FF8-8796-FBE9DFDE8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062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3B076-B409-475D-BC2B-328D4F3B0E88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E3EC-73C6-4FF8-8796-FBE9DFDE8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89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3B076-B409-475D-BC2B-328D4F3B0E88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E3EC-73C6-4FF8-8796-FBE9DFDE8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259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3B076-B409-475D-BC2B-328D4F3B0E88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E3EC-73C6-4FF8-8796-FBE9DFDE8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157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3B076-B409-475D-BC2B-328D4F3B0E88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E3EC-73C6-4FF8-8796-FBE9DFDE8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11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3B076-B409-475D-BC2B-328D4F3B0E88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E3EC-73C6-4FF8-8796-FBE9DFDE8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9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3B076-B409-475D-BC2B-328D4F3B0E88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0E3EC-73C6-4FF8-8796-FBE9DFDE8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13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07" y="548680"/>
            <a:ext cx="892899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flat" dir="tl">
                <a:rot lat="0" lon="0" rev="6600000"/>
              </a:lightRig>
            </a:scene3d>
            <a:sp3d extrusionH="25400" contourW="8890">
              <a:bevelT w="38100" h="31750" prst="softRound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50" endPos="85000" dist="60007" dir="5400000" sy="-100000" algn="bl" rotWithShape="0"/>
                </a:effectLst>
                <a:latin typeface="Arial Black" panose="020B0A04020102020204" pitchFamily="34" charset="0"/>
              </a:rPr>
              <a:t>Экологическая безопасность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55000" endA="50" endPos="85000" dist="60007" dir="5400000" sy="-100000" algn="bl" rotWithShape="0"/>
              </a:effectLst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92280" y="5085184"/>
            <a:ext cx="19453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 ученик 3 «В» класса </a:t>
            </a:r>
            <a:endParaRPr lang="en-US" dirty="0" smtClean="0"/>
          </a:p>
          <a:p>
            <a:r>
              <a:rPr lang="ru-RU" dirty="0" smtClean="0"/>
              <a:t>Гимназии №18 Сафронов Владимир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1635" y="2427179"/>
            <a:ext cx="3284741" cy="2334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4783953"/>
            <a:ext cx="3528391" cy="2094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012" y="2427179"/>
            <a:ext cx="4183623" cy="2356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331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780" y="2967335"/>
            <a:ext cx="85344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всем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06091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260648"/>
            <a:ext cx="61604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Цепь загрязнения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340767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Люди, к сожалению, загрязняют окружающую среду: воздух, воду, почву. Эти загрязняющие вещества  движутся по цепочке. Её обычно называют  </a:t>
            </a:r>
            <a:r>
              <a:rPr lang="ru-RU" dirty="0" smtClean="0">
                <a:solidFill>
                  <a:srgbClr val="FFFF00"/>
                </a:solidFill>
              </a:rPr>
              <a:t>цепью  загрязнения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5096828"/>
            <a:ext cx="87849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Вот мой пример такой : завод который стоит рядом с рекой </a:t>
            </a:r>
            <a:r>
              <a:rPr lang="ru-RU" dirty="0"/>
              <a:t>с</a:t>
            </a:r>
            <a:r>
              <a:rPr lang="ru-RU" dirty="0" smtClean="0"/>
              <a:t>брасывает  в реку отработанные отходы , и в один прекрасный  день  один   человек решил на этой  реке порыбачить . Наловил он рыбы и решил  её сварить, и ей пообедать . </a:t>
            </a:r>
            <a:r>
              <a:rPr lang="ru-RU" dirty="0"/>
              <a:t>П</a:t>
            </a:r>
            <a:r>
              <a:rPr lang="ru-RU" dirty="0" smtClean="0"/>
              <a:t>осле обеда он отравился . Почему ? Потому что, рыба  была больна. Вот поэтому человек и заболел. А как защититься от этого отравления? Об этом нам расскажут </a:t>
            </a:r>
            <a:r>
              <a:rPr lang="ru-RU" dirty="0" smtClean="0">
                <a:solidFill>
                  <a:srgbClr val="FFFF00"/>
                </a:solidFill>
              </a:rPr>
              <a:t> правила экологической безопасности.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959506"/>
            <a:ext cx="4039715" cy="3137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" y="2420888"/>
            <a:ext cx="5004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ЭКОЛОГИЧЕСКАЯ БЕЗОПАСНОСТЬ - это  защита человека  от  вредного воздействия загрязнённой окружающей среды.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009" y="3631853"/>
            <a:ext cx="48600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ЦЕПЬ ЗАГРЯЗНЕНИЯ - это вещества, которые от природы поступают в растения , от растений - к животным , от животных - в  продукты питания, а через продукты питания в организм человека.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969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экологической безопасности: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0"/>
            <a:ext cx="5591944" cy="4193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9473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08520" y="0"/>
            <a:ext cx="934559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защититься от загрязнённого воздуха.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051" y="2060847"/>
            <a:ext cx="867645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Попробуйте взглянуть глазами эколога на дорогу от дома до школы. Если воздух там тяжёлый , загазованный, то подумайте нет ли другой дороги . Может там движения транспорта поменьше , а зелени  побольше . Может та дорога немного длиннее, зато не придётся вдыхать каждый раз столько пыли и выхлопных газов</a:t>
            </a:r>
          </a:p>
          <a:p>
            <a:r>
              <a:rPr lang="ru-RU" dirty="0" smtClean="0">
                <a:latin typeface="Arial Black" panose="020B0A04020102020204" pitchFamily="34" charset="0"/>
              </a:rPr>
              <a:t>Никогда не останавливайтесь возле автомобиля с работающим двигателем ( водителя того автомобиля накажут за это). </a:t>
            </a:r>
            <a:r>
              <a:rPr lang="ru-RU" dirty="0">
                <a:latin typeface="Arial Black" panose="020B0A04020102020204" pitchFamily="34" charset="0"/>
              </a:rPr>
              <a:t>Б</a:t>
            </a:r>
            <a:r>
              <a:rPr lang="ru-RU" dirty="0" smtClean="0">
                <a:latin typeface="Arial Black" panose="020B0A04020102020204" pitchFamily="34" charset="0"/>
              </a:rPr>
              <a:t>ывает ребята увлечённо разговаривают, а из выхлопной трубы автомобиля вырываются клубы ядовитого газа. Отойдите подальше, чтобы не дышать этим газом. </a:t>
            </a:r>
          </a:p>
          <a:p>
            <a:r>
              <a:rPr lang="ru-RU" dirty="0" smtClean="0">
                <a:latin typeface="Arial Black" panose="020B0A04020102020204" pitchFamily="34" charset="0"/>
              </a:rPr>
              <a:t>Если у вас дома кто-то из взрослых курит, попросите не делать это в квартире.  Табачный дым ( дым от сигар) – опасный загрязнитель воздуха. И вообще старайтесь не находится в местах, где накурено.</a:t>
            </a:r>
          </a:p>
        </p:txBody>
      </p:sp>
    </p:spTree>
    <p:extLst>
      <p:ext uri="{BB962C8B-B14F-4D97-AF65-F5344CB8AC3E}">
        <p14:creationId xmlns:p14="http://schemas.microsoft.com/office/powerpoint/2010/main" val="4230230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50629"/>
            <a:ext cx="5003589" cy="399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0"/>
            <a:ext cx="5860107" cy="3270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265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24544" y="5060"/>
            <a:ext cx="981982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защититься от загрязнённой воды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9" y="1916832"/>
            <a:ext cx="871296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Bahnschrift Condensed" panose="020B0502040204020203" pitchFamily="34" charset="0"/>
              </a:rPr>
              <a:t>О том, что в загрязнённых водоёмах купаться нельзя и тем  более пить из них воду вы, уже знаете . Но  этого недостаточно.</a:t>
            </a:r>
          </a:p>
          <a:p>
            <a:r>
              <a:rPr lang="ru-RU" sz="2800" dirty="0">
                <a:latin typeface="Bahnschrift Condensed" panose="020B0502040204020203" pitchFamily="34" charset="0"/>
              </a:rPr>
              <a:t> В</a:t>
            </a:r>
            <a:r>
              <a:rPr lang="ru-RU" sz="2800" dirty="0" smtClean="0">
                <a:latin typeface="Bahnschrift Condensed" panose="020B0502040204020203" pitchFamily="34" charset="0"/>
              </a:rPr>
              <a:t> наши дни вода поступает очищенной. Но совсем чистой её не назовёшь. </a:t>
            </a:r>
            <a:r>
              <a:rPr lang="ru-RU" sz="2800" dirty="0">
                <a:latin typeface="Bahnschrift Condensed" panose="020B0502040204020203" pitchFamily="34" charset="0"/>
              </a:rPr>
              <a:t>К</a:t>
            </a:r>
            <a:r>
              <a:rPr lang="ru-RU" sz="2800" dirty="0" smtClean="0">
                <a:latin typeface="Bahnschrift Condensed" panose="020B0502040204020203" pitchFamily="34" charset="0"/>
              </a:rPr>
              <a:t>акое-то количество вредных веществ в ней остаётся . К тому же, на станции очистки воды- воду хлорируют  ( обрабатывают хлором). Это делают для уничтожения опасных бактерий . Но хлор вреден и для человека.   И хлор остаётся в воде. Это можно определить по запаху. Если питьевая вода имеет неприятный запах, вкус, цвет, то её приходится дополнительно очищать бытовыми фильтрами ( они на следующем слайде).</a:t>
            </a:r>
            <a:endParaRPr lang="ru-RU" sz="2800" dirty="0"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976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46312"/>
            <a:ext cx="4811688" cy="481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9" y="2046288"/>
            <a:ext cx="4829200" cy="48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15710" y="260648"/>
            <a:ext cx="57125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Бытовые фильтры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59987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6512" y="0"/>
            <a:ext cx="936104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защититься от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опасных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веществ в продуктах </a:t>
            </a: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итания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46384" y="2395071"/>
            <a:ext cx="91805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Bahnschrift Condensed" panose="020B0502040204020203" pitchFamily="34" charset="0"/>
              </a:rPr>
              <a:t>НИКОГДА</a:t>
            </a:r>
            <a:r>
              <a:rPr lang="ru-RU" sz="3600" dirty="0" smtClean="0">
                <a:latin typeface="Bahnschrift Condensed" panose="020B0502040204020203" pitchFamily="34" charset="0"/>
              </a:rPr>
              <a:t>  не собирайте ягоды и\или грибы недалеко от автодорог, свалок , промышленных предприятий. В них накапливается  много вредных веществ.</a:t>
            </a:r>
          </a:p>
          <a:p>
            <a:r>
              <a:rPr lang="ru-RU" sz="3600" dirty="0" smtClean="0">
                <a:latin typeface="Bahnschrift Condensed" panose="020B0502040204020203" pitchFamily="34" charset="0"/>
              </a:rPr>
              <a:t>Всегда тщательно мойте овощи  и фрукты . Это нужно не только для того чтобы удалить вредные микробы , но и для того чтобы смыть ядохимикаты, которыми их явно обрабатывали .  Не ешьте рыбу,   выловленную  из  грязной реки.</a:t>
            </a:r>
            <a:endParaRPr lang="ru-RU" sz="3600" dirty="0"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260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9122935" cy="5450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180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503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Правила экологической безопасности: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user</cp:lastModifiedBy>
  <cp:revision>50</cp:revision>
  <dcterms:created xsi:type="dcterms:W3CDTF">2019-02-21T10:22:00Z</dcterms:created>
  <dcterms:modified xsi:type="dcterms:W3CDTF">2019-02-28T13:33:29Z</dcterms:modified>
</cp:coreProperties>
</file>