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FA733-52EB-4360-8104-0A476974DC12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2782B8-DA53-436C-A88D-A11F5E61D5E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FA733-52EB-4360-8104-0A476974DC12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82B8-DA53-436C-A88D-A11F5E61D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FA733-52EB-4360-8104-0A476974DC12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82B8-DA53-436C-A88D-A11F5E61D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FA733-52EB-4360-8104-0A476974DC12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82B8-DA53-436C-A88D-A11F5E61D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FA733-52EB-4360-8104-0A476974DC12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82B8-DA53-436C-A88D-A11F5E61D5E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FA733-52EB-4360-8104-0A476974DC12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82B8-DA53-436C-A88D-A11F5E61D5E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FA733-52EB-4360-8104-0A476974DC12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82B8-DA53-436C-A88D-A11F5E61D5E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FA733-52EB-4360-8104-0A476974DC12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82B8-DA53-436C-A88D-A11F5E61D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FA733-52EB-4360-8104-0A476974DC12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82B8-DA53-436C-A88D-A11F5E61D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FA733-52EB-4360-8104-0A476974DC12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82B8-DA53-436C-A88D-A11F5E61D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FA733-52EB-4360-8104-0A476974DC12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82B8-DA53-436C-A88D-A11F5E61D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C1FA733-52EB-4360-8104-0A476974DC12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62782B8-DA53-436C-A88D-A11F5E61D5E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Подвижная рыбка!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Автор-составитель: </a:t>
            </a:r>
            <a:r>
              <a:rPr lang="ru-RU" dirty="0" err="1" smtClean="0"/>
              <a:t>Скрылева</a:t>
            </a:r>
            <a:r>
              <a:rPr lang="ru-RU" dirty="0" smtClean="0"/>
              <a:t> Ю.И.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909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/>
              <a:t>Задачи:</a:t>
            </a:r>
            <a:endParaRPr lang="ru-RU" dirty="0"/>
          </a:p>
          <a:p>
            <a:pPr lvl="0"/>
            <a:r>
              <a:rPr lang="ru-RU" dirty="0"/>
              <a:t>Научить изготовлять поделки из бумаги.</a:t>
            </a:r>
          </a:p>
          <a:p>
            <a:pPr lvl="0"/>
            <a:r>
              <a:rPr lang="ru-RU" dirty="0"/>
              <a:t>Закрепить и расширить навыки работы с бумагой. Закрепить правила работы с ножницами, клеем; умение готовить своё рабочее место к занятию, приводить его в порядок по завершении работы. </a:t>
            </a:r>
          </a:p>
          <a:p>
            <a:pPr lvl="0"/>
            <a:r>
              <a:rPr lang="ru-RU" dirty="0"/>
              <a:t>Воспитывать умение доводить начатое дело до конца. Воспитывать работоспособность, творческий интерес к выполняемой работе.</a:t>
            </a:r>
          </a:p>
          <a:p>
            <a:pPr lvl="0"/>
            <a:r>
              <a:rPr lang="ru-RU" dirty="0"/>
              <a:t>Развивать мелкую моторику, расширять кругозор, развивать глазомер, познавательный интерес, устную разговорную речь.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/>
              <a:t>Цель</a:t>
            </a:r>
            <a:r>
              <a:rPr lang="ru-RU" dirty="0"/>
              <a:t>: организация занятости детей в ручном труде.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915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1600200"/>
            <a:ext cx="3960440" cy="4525963"/>
          </a:xfrm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Нам понадобится</a:t>
            </a:r>
          </a:p>
          <a:p>
            <a:r>
              <a:rPr lang="ru-RU" dirty="0" smtClean="0"/>
              <a:t>Бумага, цветные карандаши, ножницы и клей!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824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Из прямоугольника сделать квадрат, сложить пополам.</a:t>
            </a:r>
          </a:p>
          <a:p>
            <a:r>
              <a:rPr lang="ru-RU" dirty="0" smtClean="0"/>
              <a:t>Сложить в треугольник и сделать надрезы.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36712"/>
            <a:ext cx="3054747" cy="320303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076" y="3789040"/>
            <a:ext cx="1826604" cy="2698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56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135558"/>
            <a:ext cx="4038600" cy="3455246"/>
          </a:xfrm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Склеить середину</a:t>
            </a:r>
          </a:p>
          <a:p>
            <a:r>
              <a:rPr lang="ru-RU" dirty="0" smtClean="0"/>
              <a:t>Сделать глаза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80" y="2924944"/>
            <a:ext cx="3936623" cy="369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52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Рыбка может двигаться!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060848"/>
            <a:ext cx="3024336" cy="4320480"/>
          </a:xfrm>
        </p:spPr>
      </p:pic>
    </p:spTree>
    <p:extLst>
      <p:ext uri="{BB962C8B-B14F-4D97-AF65-F5344CB8AC3E}">
        <p14:creationId xmlns:p14="http://schemas.microsoft.com/office/powerpoint/2010/main" val="351628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21</TotalTime>
  <Words>135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Исполнительная</vt:lpstr>
      <vt:lpstr>Подвижная рыбка!</vt:lpstr>
      <vt:lpstr>Цель и задачи.</vt:lpstr>
      <vt:lpstr>Этапы работы.</vt:lpstr>
      <vt:lpstr>Этапы</vt:lpstr>
      <vt:lpstr>Презентация PowerPoint</vt:lpstr>
      <vt:lpstr>Итог работы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Подвижная рыбка!</dc:title>
  <dc:creator>User2</dc:creator>
  <cp:lastModifiedBy>User2</cp:lastModifiedBy>
  <cp:revision>2</cp:revision>
  <dcterms:created xsi:type="dcterms:W3CDTF">2019-02-28T10:54:20Z</dcterms:created>
  <dcterms:modified xsi:type="dcterms:W3CDTF">2019-02-28T11:15:53Z</dcterms:modified>
</cp:coreProperties>
</file>