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0" r:id="rId3"/>
    <p:sldId id="281" r:id="rId4"/>
    <p:sldId id="283" r:id="rId5"/>
    <p:sldId id="275" r:id="rId6"/>
    <p:sldId id="257" r:id="rId7"/>
    <p:sldId id="259" r:id="rId8"/>
    <p:sldId id="260" r:id="rId9"/>
    <p:sldId id="273" r:id="rId10"/>
    <p:sldId id="261" r:id="rId11"/>
    <p:sldId id="282" r:id="rId12"/>
    <p:sldId id="267" r:id="rId13"/>
    <p:sldId id="276" r:id="rId14"/>
    <p:sldId id="268" r:id="rId15"/>
    <p:sldId id="277" r:id="rId16"/>
    <p:sldId id="271" r:id="rId17"/>
    <p:sldId id="263" r:id="rId18"/>
    <p:sldId id="279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F7E7-3B8B-4E4A-B84B-C933FAC64B07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4968552" cy="28083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Наш </a:t>
            </a:r>
            <a:r>
              <a:rPr lang="ru-RU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двор.Насекомые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моего 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     двора.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827584" y="188640"/>
            <a:ext cx="720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139952" y="5085185"/>
            <a:ext cx="50040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Выполнил работу: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Науметов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Азамат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Гимадеева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Рамзия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Раисовна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Филиал муниципального бюджетного общеобразовательного учреждения "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Ямашурминская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Высокогорского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Татарстан"- "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Куркачинская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начальная общеобразовательная школа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Высокогорского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Татарстан"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645024"/>
            <a:ext cx="23042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59832" y="1695289"/>
            <a:ext cx="540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Внешнее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строение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Размножение и развитие насекомых.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Отряды насекомых.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Роль насекомых в природе, их значение.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548680"/>
            <a:ext cx="817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Рассмотрел такие вопросы: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-nasekomyh.ru/uploads/images/Gallery/Pages/kolora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332656"/>
            <a:ext cx="3936437" cy="2952328"/>
          </a:xfrm>
          <a:prstGeom prst="rect">
            <a:avLst/>
          </a:prstGeom>
          <a:noFill/>
        </p:spPr>
      </p:pic>
      <p:pic>
        <p:nvPicPr>
          <p:cNvPr id="1028" name="Picture 4" descr="http://agroflora.ru/wp-content/uploads/2015/06/koloradskij-zhuk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190064"/>
            <a:ext cx="4290951" cy="33157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8024" y="105273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Колорадский жук.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16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691680" y="2780928"/>
            <a:ext cx="216024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http://www.factruz.ru/depand_his_2/images/ladybug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04664"/>
            <a:ext cx="2265315" cy="1827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истратор\Desktop\АНЯ\Фоточки\DSC0159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3140968"/>
            <a:ext cx="2520280" cy="208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http://geradez.ru/Files/%D0%9C%D1%83%D1%80%D0%B0%D0%B2%D1%8C%D0%B8/%D1%81%D0%B0%D0%B4%D0%BE%D0%B2%D1%8B%D0%B5%20%D0%BC%D1%83%D1%80%D0%B0%D0%B2%D1%8C%D0%B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32656"/>
            <a:ext cx="2557208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863494" y="2204864"/>
            <a:ext cx="3741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Муравей садовый или черный –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отряд перепончатокрылые.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5085184"/>
            <a:ext cx="33843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Клоп-солдатик, или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краснокло́п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бескрылый,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 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козачёк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отряд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полужесткокрылые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2348880"/>
            <a:ext cx="2792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Жук – божья коровка –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отряд жесткокрылые.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5445224"/>
            <a:ext cx="3294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Пчела медоносная, или домашняя (отряд перепончатокрылые).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egaobzor.com/charley/Babochki/Plebejus%20argus/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76672"/>
            <a:ext cx="2376264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Администратор\Desktop\АНЯ\Фоточки\DSC0157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212976"/>
            <a:ext cx="324036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Documents and Settings\Вячеслав\Рабочий стол\Бабочки\1278845456_7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404664"/>
            <a:ext cx="1656184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4928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Бабочка-голубянка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икар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733256"/>
            <a:ext cx="2768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Медведица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кайя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-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nyurochka.ru/wp-content/uploads/2012/05/babochka-limonnitsa-300x17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1628800"/>
            <a:ext cx="1849388" cy="1066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228184" y="1628800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Бабочка лимонница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-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04664"/>
            <a:ext cx="277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Бабочка крапивница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-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://foto-babochek.ru/images/pavlinij-glaz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2852936"/>
            <a:ext cx="1945178" cy="1580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6119664" y="3140968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Бабочка павлиний глаз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-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vbm.su/mahaon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55976" y="4581128"/>
            <a:ext cx="1872208" cy="1560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6119664" y="4869160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Бабочка махаон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(отряд - чешуекрылые)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185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352839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Администратор\Desktop\АНЯ\Фоточки\DSC0163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3131840" y="2132856"/>
            <a:ext cx="3294781" cy="2879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истратор\Desktop\АНЯ\Фоточки\DSC0039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005064"/>
            <a:ext cx="302433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104456" y="5486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Богомол обыкновенный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(отряд богомолы).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28101" y="2348880"/>
            <a:ext cx="28543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Паук –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Тарантул русский.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5805264"/>
            <a:ext cx="2240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Осиное гнездо.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028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476672"/>
            <a:ext cx="288032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83968" y="256490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Стрекоза.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Вячеслав\Рабочий стол\Бабочки\post-10384-0-74263600-1329074024_thumb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429000"/>
            <a:ext cx="34563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464181" y="5805264"/>
            <a:ext cx="2750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Бражник вьюнковый.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zoogalaktika.ru/assets/images/invertebrata/arthropoda/arachnida/phalangium-opilio/phalangium-opilio_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9632" y="404664"/>
            <a:ext cx="3096343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835696" y="2492896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Паук.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s://upload.wikimedia.org/wikipedia/commons/thumb/b/b3/Leafcutter_bee_by_Bernhard_plank.jpg/268px-Leafcutter_bee_by_Bernhard_plank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3212976"/>
            <a:ext cx="295232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979712" y="594928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Пчела.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5048" y="0"/>
            <a:ext cx="85689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Третий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 работы: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обработка данных исследования,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процедуры анализа,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систематизации полученных результатов,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презентация работы.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2050" name="Picture 2" descr="C:\Users\1\Desktop\IMG-20180330-WA002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343154"/>
            <a:ext cx="3024336" cy="2110181"/>
          </a:xfrm>
          <a:prstGeom prst="rect">
            <a:avLst/>
          </a:prstGeom>
          <a:noFill/>
        </p:spPr>
      </p:pic>
      <p:pic>
        <p:nvPicPr>
          <p:cNvPr id="2051" name="Picture 3" descr="C:\Users\1\Desktop\IMG-20180330-WA002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65013">
            <a:off x="2907336" y="2321262"/>
            <a:ext cx="2744216" cy="2016224"/>
          </a:xfrm>
          <a:prstGeom prst="rect">
            <a:avLst/>
          </a:prstGeom>
          <a:noFill/>
        </p:spPr>
      </p:pic>
      <p:pic>
        <p:nvPicPr>
          <p:cNvPr id="2052" name="Picture 4" descr="C:\Users\1\Desktop\IMG-20180330-WA0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84656">
            <a:off x="6399327" y="2117363"/>
            <a:ext cx="2130810" cy="2099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75856" y="1556792"/>
            <a:ext cx="525658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это лето я впервые попробовал себя в роли ученого- исследователя, что мне очень понравилось. Я многое узнал и многому научился. Я теперь знаю, кто почти незаметно живет со мной рядом, в одном дворе.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19872" y="620688"/>
            <a:ext cx="63367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92696"/>
            <a:ext cx="8229600" cy="1143000"/>
          </a:xfrm>
        </p:spPr>
        <p:txBody>
          <a:bodyPr>
            <a:normAutofit fontScale="90000"/>
          </a:bodyPr>
          <a:lstStyle/>
          <a:p>
            <a:pPr lvl="0" indent="449263" algn="l" fontAlgn="base"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Источники информации.</a:t>
            </a:r>
            <a:b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latin typeface="Arial" pitchFamily="34" charset="0"/>
                <a:cs typeface="Arial" pitchFamily="34" charset="0"/>
              </a:rPr>
            </a:br>
            <a:r>
              <a:rPr lang="ru-RU" sz="1000" dirty="0" smtClean="0">
                <a:latin typeface="Arial" pitchFamily="34" charset="0"/>
                <a:cs typeface="Arial" pitchFamily="34" charset="0"/>
              </a:rPr>
              <a:t>                     </a:t>
            </a:r>
            <a:r>
              <a:rPr lang="ru-RU" sz="3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Литература: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772816"/>
            <a:ext cx="828092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Большая энциклопедия животных. Издательство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ОЛМА-ПРЕСС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Москва, 1999г.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Козлов М.А.,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Олигер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И.М. Школьный атлас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определитель беспозвоночных.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Просвещение,1991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Энциклопедия для детей.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Аванта+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268760"/>
            <a:ext cx="6889968" cy="323165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за внимание!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324183" y="2429997"/>
            <a:ext cx="2584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7525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Введение.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Первый этап исследования.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Цель.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Задачи.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Второй этап исследования.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Третий этап.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7. Заключение.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54868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Однажды я сидел на крылечке и увидел как пролетел большой жук и сел на  землю.  Мне стало очень интересно. Я его взял в ладошку и решил положить в банку. И это я взял за правило: на протяжении каникул все интересные для меня насекомые я собирал в баночки.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Я был очень удивлен тому, какой мир живых существ находится рядом с нами. С помощью мамы  я начал узнавать много интересного про жизнь и особенности строения разных насекомых, их роль в природе, о том, что они значат в жизни человека.  Я решил собрать собственную  коллекцию, а за одно узнать, кто обитает на моем дворе. Все лето я собирал насекомых, оформлял собранные экземпляры.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 </a:t>
            </a:r>
            <a:br>
              <a:rPr lang="ru-RU" sz="60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Насекомые моего двора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 помощью сачка, банок и разных других ловушек я отлавливал насекомых на моем дворе, в саду и на огороде. Я делал это в разное время суток. Мы с мамой придумали, как оформить полученные экземпляры. Я поместил их в коробку из- под  конфет и все это обтянули цветной бумагой. Я узнал о насекомых много интересного.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коробке находится 9 экземпляров. Это: Оса-шершень, Муха обыкновенная, Божья коровка, Кузнечик, Шмель, Бражник вьюнковый,  жук-Носорог,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огороде на кустах картофеля я встретил колорадского жука. Эти жуки приносят вред посадкам. Они едят листья и клубни.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Теперь я знаю, что страшная мохнатая гусеница со временем превратится в красивую бабочку.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30240" y="1811406"/>
            <a:ext cx="29340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230240" y="74711"/>
            <a:ext cx="6835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15616" y="404664"/>
            <a:ext cx="74888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этап           исследования: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0096" y="2060848"/>
            <a:ext cx="6318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постановка цели, задач, определение объекта и предмета исследования.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556792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Изучить насекомых моего двора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куи Анна\DSC023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36912"/>
            <a:ext cx="3600400" cy="35638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9269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pp.vk.me/c639718/v639718211/c570/K4fjVaMAfa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824028" y="2528900"/>
            <a:ext cx="345638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31840" y="729272"/>
            <a:ext cx="568863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Узнать как можно больше о мире насекомых из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разных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источников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(книги, журналы)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спользовать полученные знания при  определении вида насекомого.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Наблюдать за насекомыми, появляющимися во дворе с ранней весны и до поздней осени.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и систематизировать полученные результаты наблюдения.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fotosch7sortavala.narod.ru/nature/album/animals/10/slides/00015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7"/>
            <a:ext cx="2808312" cy="1728192"/>
          </a:xfrm>
          <a:prstGeom prst="rect">
            <a:avLst/>
          </a:prstGeom>
          <a:noFill/>
        </p:spPr>
      </p:pic>
      <p:pic>
        <p:nvPicPr>
          <p:cNvPr id="17414" name="Picture 6" descr="http://dia13.ru/uploads/posts/2014-05/1400775778_sh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78438"/>
            <a:ext cx="2808312" cy="2418914"/>
          </a:xfrm>
          <a:prstGeom prst="rect">
            <a:avLst/>
          </a:prstGeom>
          <a:noFill/>
        </p:spPr>
      </p:pic>
      <p:pic>
        <p:nvPicPr>
          <p:cNvPr id="15362" name="Picture 2" descr="https://im1-tub-ru.yandex.net/i?id=40d239533bef1d7b2c64d4f04d0a708b&amp;n=33&amp;h=215&amp;w=2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6672"/>
            <a:ext cx="2808312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252989"/>
            <a:ext cx="828092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Предмет исследования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разнообразие мира насекомых моего двора.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Объект исследования: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насекомые,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которых я встречу во дворе.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Методы исследования: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изучение и анализ литературы по теме, сбор материалов;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наблюдение;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описание;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обобщение данных, полученных в ходе исследования.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Новизна: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 разделим насекомых на две группы –  «постоянные жители» и «гости»  моего двора.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этап работы: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80948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анализ  литературы по теме исследования;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исследование внешних признаков насекомых и наблюдение за появляющимися особями на протяжении определенного промежутка времени;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определение вида.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609</Words>
  <Application>Microsoft Office PowerPoint</Application>
  <PresentationFormat>Экран (4:3)</PresentationFormat>
  <Paragraphs>99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Наш двор.Насекомые  моего          двора.</vt:lpstr>
      <vt:lpstr>  1. Введение.  2. Первый этап исследования. 3. Цель. 4. Задачи. 5. Второй этап исследования. 6. Третий этап. 7. Заключение.    </vt:lpstr>
      <vt:lpstr>Введение.</vt:lpstr>
      <vt:lpstr>  Насекомые моего двора . С помощью сачка, банок и разных других ловушек я отлавливал насекомых на моем дворе, в саду и на огороде. Я делал это в разное время суток. Мы с мамой придумали, как оформить полученные экземпляры. Я поместил их в коробку из- под  конфет и все это обтянули цветной бумагой. Я узнал о насекомых много интересного.  В коробке находится 9 экземпляров. Это: Оса-шершень, Муха обыкновенная, Божья коровка, Кузнечик, Шмель, Бражник вьюнковый,  жук-Носорог,  В огороде на кустах картофеля я встретил колорадского жука. Эти жуки приносят вред посадкам. Они едят листья и клубни.  Теперь я знаю, что страшная мохнатая гусеница со временем превратится в красивую бабочку.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 Источники информации.                       Литература: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1</cp:lastModifiedBy>
  <cp:revision>105</cp:revision>
  <dcterms:created xsi:type="dcterms:W3CDTF">2014-08-12T18:36:10Z</dcterms:created>
  <dcterms:modified xsi:type="dcterms:W3CDTF">2018-03-30T09:58:59Z</dcterms:modified>
</cp:coreProperties>
</file>