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DBCD39-9BF2-40BB-964F-278F6A6CE9D3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DE6D6-D0A6-4DA8-B75E-91F287314A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AE61D0-5D52-4C8D-AB56-519D7A72235C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12132-86B4-4EFC-B006-E35426DCC6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04B438-A9F8-4B9A-B7E7-570395384245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5D9DC7-CA67-4A57-9216-5D7800E757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FCA73-1EB4-4AC3-985C-90EB0121C1FC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BCD9D-64C0-4231-94E5-048B632F80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C48784-6242-461D-8592-D22AEDD82730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9640D-2DC7-458F-AA11-D1661AAF2A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7C33A1-4D97-4560-959A-07D5DC79CEA8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DACAB-C980-4F97-96D2-6C5BB1DD4E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661A6-C131-4D49-BA59-DEF30320F4A2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B5BB9-338B-4B41-B7ED-7D3FA7731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385717-8218-41D2-8570-F61875FCB5C4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6F4B05-7472-40F9-82F4-E1B00A8DE3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2B77A4-8C53-43B5-B6DE-2828C90BA1D0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2B381-4003-4E75-B748-1E3186F5A1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B5A644-4F34-463B-A4E9-95E1AE4BA266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EC215-2DCE-420F-AB64-B1294D153F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2C8B29-451A-4995-8A8D-F812F12B0BA5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A2FA1-7697-4B7B-A0E3-D774268FAF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484B94-17DA-4BB8-9E7C-93F60EFC28EA}" type="datetimeFigureOut">
              <a:rPr lang="ru-RU" smtClean="0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FD9E9A-4787-4A41-9AB4-378C9559C1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264318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Картины выполнены в технике </a:t>
            </a:r>
            <a:r>
              <a:rPr lang="ru-RU" sz="3100" b="1" dirty="0" err="1" smtClean="0"/>
              <a:t>ниткографии</a:t>
            </a:r>
            <a:r>
              <a:rPr lang="ru-RU" sz="3100" b="1" dirty="0" smtClean="0"/>
              <a:t> </a:t>
            </a:r>
            <a:br>
              <a:rPr lang="ru-RU" sz="3100" b="1" dirty="0" smtClean="0"/>
            </a:br>
            <a:r>
              <a:rPr lang="ru-RU" sz="3100" b="1" dirty="0" smtClean="0"/>
              <a:t>с </a:t>
            </a:r>
            <a:r>
              <a:rPr lang="ru-RU" sz="3100" b="1" dirty="0" err="1" smtClean="0"/>
              <a:t>синквейном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 smtClean="0"/>
              <a:t>«Животные разных стран»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786190"/>
            <a:ext cx="7407275" cy="2571767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12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Выполнила:</a:t>
            </a:r>
            <a:endParaRPr lang="ru-RU" dirty="0" smtClean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</a:rPr>
              <a:t>Фетисова Елизавета Сергеевна</a:t>
            </a:r>
          </a:p>
          <a:p>
            <a:pPr algn="r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</a:rPr>
              <a:t>Ученица 11 А класса</a:t>
            </a:r>
          </a:p>
          <a:p>
            <a:pPr algn="r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</a:rPr>
              <a:t>МБОУ лицея №35</a:t>
            </a:r>
          </a:p>
          <a:p>
            <a:pPr algn="r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орода </a:t>
            </a:r>
            <a:r>
              <a:rPr lang="ru-RU" dirty="0" smtClean="0">
                <a:solidFill>
                  <a:schemeClr val="tx1"/>
                </a:solidFill>
              </a:rPr>
              <a:t>Ставрополя</a:t>
            </a:r>
          </a:p>
          <a:p>
            <a:pPr algn="r">
              <a:lnSpc>
                <a:spcPct val="120000"/>
              </a:lnSpc>
            </a:pPr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marL="26988">
              <a:tabLst>
                <a:tab pos="4095750" algn="l"/>
              </a:tabLst>
            </a:pPr>
            <a:endParaRPr lang="ru-RU" dirty="0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5000660" cy="228599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dirty="0" smtClean="0"/>
              <a:t>Лебеди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Черные, преданные.</a:t>
            </a:r>
            <a:br>
              <a:rPr lang="ru-RU" sz="2800" dirty="0"/>
            </a:br>
            <a:r>
              <a:rPr lang="ru-RU" sz="2800" dirty="0"/>
              <a:t>Плавают, доверяют, охраняют.</a:t>
            </a:r>
            <a:br>
              <a:rPr lang="ru-RU" sz="2800" dirty="0"/>
            </a:br>
            <a:r>
              <a:rPr lang="ru-RU" sz="2800" dirty="0"/>
              <a:t>Практически истреблены.</a:t>
            </a:r>
            <a:br>
              <a:rPr lang="ru-RU" sz="2800" dirty="0"/>
            </a:br>
            <a:r>
              <a:rPr lang="ru-RU" sz="2800" b="1" dirty="0"/>
              <a:t>Австралия (Символ верности).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0418" name="Picture 2" descr="D:\MyDoks\Pictures\img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357430"/>
            <a:ext cx="3286117" cy="4235421"/>
          </a:xfrm>
          <a:prstGeom prst="rect">
            <a:avLst/>
          </a:prstGeom>
          <a:noFill/>
        </p:spPr>
      </p:pic>
      <p:pic>
        <p:nvPicPr>
          <p:cNvPr id="60419" name="Picture 3" descr="D:\MyDoks\Pictures\img2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7680" y="2214554"/>
            <a:ext cx="3140270" cy="4399109"/>
          </a:xfrm>
          <a:prstGeom prst="rect">
            <a:avLst/>
          </a:prstGeom>
          <a:noFill/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4"/>
          <a:srcRect l="4009" r="3955" b="1442"/>
          <a:stretch>
            <a:fillRect/>
          </a:stretch>
        </p:blipFill>
        <p:spPr bwMode="auto">
          <a:xfrm>
            <a:off x="5357786" y="142852"/>
            <a:ext cx="364337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971924" cy="27860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cs typeface="Arial" pitchFamily="34" charset="0"/>
              </a:rPr>
              <a:t>Нильские </a:t>
            </a:r>
            <a:r>
              <a:rPr lang="ru-RU" sz="3100" b="1" dirty="0">
                <a:cs typeface="Arial" pitchFamily="34" charset="0"/>
              </a:rPr>
              <a:t>крокодилы.</a:t>
            </a:r>
            <a:r>
              <a:rPr lang="ru-RU" sz="3100" dirty="0">
                <a:cs typeface="Arial" pitchFamily="34" charset="0"/>
              </a:rPr>
              <a:t/>
            </a:r>
            <a:br>
              <a:rPr lang="ru-RU" sz="3100" dirty="0">
                <a:cs typeface="Arial" pitchFamily="34" charset="0"/>
              </a:rPr>
            </a:br>
            <a:r>
              <a:rPr lang="ru-RU" sz="3100" dirty="0">
                <a:cs typeface="Arial" pitchFamily="34" charset="0"/>
              </a:rPr>
              <a:t>Большие, опасные.</a:t>
            </a:r>
            <a:br>
              <a:rPr lang="ru-RU" sz="3100" dirty="0">
                <a:cs typeface="Arial" pitchFamily="34" charset="0"/>
              </a:rPr>
            </a:br>
            <a:r>
              <a:rPr lang="ru-RU" sz="3100" dirty="0">
                <a:cs typeface="Arial" pitchFamily="34" charset="0"/>
              </a:rPr>
              <a:t>Ходят, ползают, плавают.</a:t>
            </a:r>
            <a:br>
              <a:rPr lang="ru-RU" sz="3100" dirty="0">
                <a:cs typeface="Arial" pitchFamily="34" charset="0"/>
              </a:rPr>
            </a:br>
            <a:r>
              <a:rPr lang="ru-RU" sz="3100" dirty="0">
                <a:cs typeface="Arial" pitchFamily="34" charset="0"/>
              </a:rPr>
              <a:t>Одно из самых древних животных.</a:t>
            </a:r>
            <a:br>
              <a:rPr lang="ru-RU" sz="3100" dirty="0">
                <a:cs typeface="Arial" pitchFamily="34" charset="0"/>
              </a:rPr>
            </a:br>
            <a:r>
              <a:rPr lang="ru-RU" sz="3100" b="1" dirty="0">
                <a:cs typeface="Arial" pitchFamily="34" charset="0"/>
              </a:rPr>
              <a:t>Африка.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2467" name="Picture 3" descr="D:\MyDoks\Pictures\img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786058"/>
            <a:ext cx="4643470" cy="378621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290"/>
            <a:ext cx="428624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543560" cy="21431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err="1" smtClean="0"/>
              <a:t>Скалярии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Удивительные, величественные.</a:t>
            </a:r>
            <a:br>
              <a:rPr lang="ru-RU" sz="2800" dirty="0"/>
            </a:br>
            <a:r>
              <a:rPr lang="ru-RU" sz="2800" dirty="0"/>
              <a:t>Плавают, чувствуют, не разлучаются.</a:t>
            </a:r>
            <a:br>
              <a:rPr lang="ru-RU" sz="2800" dirty="0"/>
            </a:br>
            <a:r>
              <a:rPr lang="ru-RU" sz="2800" dirty="0"/>
              <a:t>Социальные животные.</a:t>
            </a:r>
            <a:br>
              <a:rPr lang="ru-RU" sz="2800" dirty="0"/>
            </a:br>
            <a:r>
              <a:rPr lang="ru-RU" sz="2800" b="1" dirty="0"/>
              <a:t>Южная </a:t>
            </a:r>
            <a:r>
              <a:rPr lang="ru-RU" sz="2800" b="1" dirty="0" smtClean="0"/>
              <a:t> Америка </a:t>
            </a:r>
            <a:r>
              <a:rPr lang="ru-RU" sz="2800" b="1" dirty="0"/>
              <a:t>(Бассейн Амазонки).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3490" name="Picture 2" descr="D:\MyDoks\Pictures\img2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500306"/>
            <a:ext cx="4929222" cy="3786214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643182"/>
            <a:ext cx="378621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208279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Чайка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Грациозная, легкая.</a:t>
            </a:r>
            <a:br>
              <a:rPr lang="ru-RU" sz="2800" dirty="0"/>
            </a:br>
            <a:r>
              <a:rPr lang="ru-RU" sz="2800" dirty="0"/>
              <a:t>Предвещает, атакует, улетает.</a:t>
            </a:r>
            <a:br>
              <a:rPr lang="ru-RU" sz="2800" dirty="0"/>
            </a:br>
            <a:r>
              <a:rPr lang="ru-RU" sz="2800" dirty="0"/>
              <a:t>Размеренный </a:t>
            </a:r>
            <a:r>
              <a:rPr lang="ru-RU" sz="2800" dirty="0" smtClean="0"/>
              <a:t>полет.</a:t>
            </a:r>
            <a:br>
              <a:rPr lang="ru-RU" sz="2800" dirty="0" smtClean="0"/>
            </a:br>
            <a:r>
              <a:rPr lang="ru-RU" sz="2800" b="1" dirty="0" smtClean="0"/>
              <a:t>Италия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4514" name="Picture 2" descr="D:\MyDoks\Pictures\img2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571744"/>
            <a:ext cx="2786807" cy="3786214"/>
          </a:xfrm>
          <a:prstGeom prst="rect">
            <a:avLst/>
          </a:prstGeom>
          <a:noFill/>
        </p:spPr>
      </p:pic>
      <p:pic>
        <p:nvPicPr>
          <p:cNvPr id="64515" name="Picture 3" descr="D:\MyDoks\Pictures\img2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1" y="2571744"/>
            <a:ext cx="2643206" cy="3857652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42852"/>
            <a:ext cx="3857652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23685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Снегири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Яркие, пузатые.</a:t>
            </a:r>
            <a:br>
              <a:rPr lang="ru-RU" sz="2800" dirty="0"/>
            </a:br>
            <a:r>
              <a:rPr lang="ru-RU" sz="2800" dirty="0"/>
              <a:t>Щебечут, гнездятся, откочевывают.</a:t>
            </a:r>
            <a:br>
              <a:rPr lang="ru-RU" sz="2800" dirty="0"/>
            </a:br>
            <a:r>
              <a:rPr lang="ru-RU" sz="2800" dirty="0"/>
              <a:t>Семейство вьюрковые.</a:t>
            </a:r>
            <a:br>
              <a:rPr lang="ru-RU" sz="2800" dirty="0"/>
            </a:br>
            <a:r>
              <a:rPr lang="ru-RU" sz="2800" b="1" dirty="0"/>
              <a:t>Россия (Сибирь).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1442" name="Picture 2" descr="D:\MyDoks\Pictures\img2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786058"/>
            <a:ext cx="3214802" cy="3714776"/>
          </a:xfrm>
          <a:prstGeom prst="rect">
            <a:avLst/>
          </a:prstGeom>
          <a:noFill/>
        </p:spPr>
      </p:pic>
      <p:pic>
        <p:nvPicPr>
          <p:cNvPr id="61443" name="Picture 3" descr="D:\MyDoks\Pictures\img2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2857496"/>
            <a:ext cx="3307717" cy="3500462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66" y="3214686"/>
            <a:ext cx="2928990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57166"/>
            <a:ext cx="3605515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15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Картины выполнены в технике ниткографии  с синквейном  «Животные разных стран»     </vt:lpstr>
      <vt:lpstr> Лебеди. Черные, преданные. Плавают, доверяют, охраняют. Практически истреблены. Австралия (Символ верности). </vt:lpstr>
      <vt:lpstr>  Нильские крокодилы. Большие, опасные. Ходят, ползают, плавают. Одно из самых древних животных. Африка. </vt:lpstr>
      <vt:lpstr>  Скалярии. Удивительные, величественные. Плавают, чувствуют, не разлучаются. Социальные животные. Южная  Америка (Бассейн Амазонки). </vt:lpstr>
      <vt:lpstr>  Чайка. Грациозная, легкая. Предвещает, атакует, улетает. Размеренный полет. Италия. </vt:lpstr>
      <vt:lpstr> Снегири. Яркие, пузатые. Щебечут, гнездятся, откочевывают. Семейство вьюрковые. Россия (Сибирь).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Курсовая работа</dc:title>
  <dc:creator>Ольга</dc:creator>
  <cp:lastModifiedBy>Bionica 926-916</cp:lastModifiedBy>
  <cp:revision>52</cp:revision>
  <dcterms:created xsi:type="dcterms:W3CDTF">2013-02-19T05:50:28Z</dcterms:created>
  <dcterms:modified xsi:type="dcterms:W3CDTF">2019-02-28T18:11:37Z</dcterms:modified>
</cp:coreProperties>
</file>