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2" r:id="rId3"/>
    <p:sldId id="257" r:id="rId4"/>
    <p:sldId id="258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71876"/>
            <a:ext cx="7772400" cy="1414018"/>
          </a:xfrm>
        </p:spPr>
        <p:txBody>
          <a:bodyPr>
            <a:noAutofit/>
          </a:bodyPr>
          <a:lstStyle/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14364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214422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23 февраля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День защитника отечества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0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Презентация для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детей старшего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Презентация\IMG_11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928670"/>
            <a:ext cx="4929191" cy="5929330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Презентация\IMG_11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14620"/>
            <a:ext cx="3500430" cy="178117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Артиллеристы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Documents and Settings\Admin\Рабочий стол\Презентация\IMG_11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1785918" cy="2285992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Презентация\IMG_11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72008"/>
            <a:ext cx="3929058" cy="22859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85852" y="100010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Миномет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8992" y="3071810"/>
            <a:ext cx="17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Установка реактивной артиллерии «Катюша»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5000636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Зенитная самоходная установка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85918" y="1214422"/>
            <a:ext cx="292895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 время войны не раз бывало, что одно меткое артиллерийское попадание решало исход целого сражения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Documents and Settings\Admin\Рабочий стол\Презентация\IMG_11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2" y="3643314"/>
            <a:ext cx="2666998" cy="1428749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Презентация\IMG_11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285992"/>
            <a:ext cx="2786082" cy="1143008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Презентация\IMG_11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74832" flipH="1">
            <a:off x="6231882" y="595517"/>
            <a:ext cx="2786082" cy="1647823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езентация\IMG_11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21481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00232" y="0"/>
            <a:ext cx="6657964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Танкисты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29322" y="114298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Танк Т-34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6116" y="3286124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Танковые части – это основа наземной армии 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43174" y="6027003"/>
            <a:ext cx="6500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Велик вклад наших воинов-танкистов в победу в той страшной войне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00892" y="335756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Танк Т-64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86578" y="5000636"/>
            <a:ext cx="2357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Плавающий танк ПТ-76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C:\Documents and Settings\Admin\Рабочий стол\Презентация\IMG_113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4071942"/>
            <a:ext cx="3143271" cy="1847849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214810" y="5643578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Танк Т-90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Documents and Settings\Admin\Рабочий стол\Презентация\IMG_1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266183">
            <a:off x="320713" y="2732702"/>
            <a:ext cx="1624327" cy="2014540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Презентация\IMG_11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83489">
            <a:off x="428596" y="642918"/>
            <a:ext cx="3857652" cy="121444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Пограничный дозор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Admin\Рабочий стол\Презентация\IMG_11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9" y="857232"/>
            <a:ext cx="4143372" cy="6000768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Презентация\IMG_11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919577">
            <a:off x="145119" y="1306161"/>
            <a:ext cx="1355906" cy="933703"/>
          </a:xfrm>
          <a:prstGeom prst="rect">
            <a:avLst/>
          </a:prstGeom>
          <a:noFill/>
        </p:spPr>
      </p:pic>
      <p:pic>
        <p:nvPicPr>
          <p:cNvPr id="4102" name="Picture 6" descr="C:\Documents and Settings\Admin\Рабочий стол\Презентация\IMG_113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99574" flipH="1">
            <a:off x="84361" y="4544187"/>
            <a:ext cx="2251674" cy="116915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14414" y="1785926"/>
            <a:ext cx="50720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Охрана государственной границы – это важная и ответственная задача</a:t>
            </a:r>
            <a:endParaRPr lang="ru-RU" sz="2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3108" y="2786058"/>
            <a:ext cx="33575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враг решится напасть, то первый удар примут на себя пограничники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Admin\Рабочий стол\Презентация\IMG_113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00364" y="4357694"/>
            <a:ext cx="1928826" cy="191451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071802" y="621508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Шеврон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5214950"/>
            <a:ext cx="1571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Пистолет ТТ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034" y="414338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Бинокль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2214554"/>
            <a:ext cx="1142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Ручная граната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50004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Автомат АК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Documents and Settings\Admin\Рабочий стол\Презентация\Копия (2) IMG_11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290" y="428604"/>
            <a:ext cx="3214710" cy="1214446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Презентация\IMG_11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286248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Десантники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7554" y="5429264"/>
            <a:ext cx="55007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Десантники – это основа современной армии, они входят в войска быстрого реагирования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C:\Documents and Settings\Admin\Рабочий стол\Презентация\IMG_11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1142984"/>
            <a:ext cx="3143240" cy="385765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857752" y="500063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Спуск танка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9" name="Picture 7" descr="C:\Documents and Settings\Admin\Рабочий стол\Презентация\IMG_11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96" y="1857364"/>
            <a:ext cx="1285884" cy="164307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143768" y="3500438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Высадка десанта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Admin\Рабочий стол\Презентация\IMG_11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3" y="0"/>
            <a:ext cx="2857488" cy="1928826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езентация\IMG_11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14356"/>
            <a:ext cx="4286248" cy="614364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Военные летчики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Admin\Рабочий стол\Презентация\IMG_11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5286388"/>
            <a:ext cx="3643338" cy="125253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71934" y="2285992"/>
            <a:ext cx="5072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Военный летчик – очень сложная специальность.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Documents and Settings\Admin\Рабочий стол\Презентация\IMG_11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4819" y="3143248"/>
            <a:ext cx="4729181" cy="199073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000760" y="164305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КА-52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7884" y="628652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МИГ -29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00562" y="4786322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МИ-26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Презентация\pic150398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71604" y="5103674"/>
            <a:ext cx="6997428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ДЕНЬ ЗАЩИТНИКА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ОТЕЧЕСТВА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Былинные богатыри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Admin\Рабочий стол\Презентация\три богатыр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857232"/>
            <a:ext cx="4714908" cy="4143404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Презентация\IMG_10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72076">
            <a:off x="7604499" y="4632851"/>
            <a:ext cx="1143008" cy="1785926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Презентация\IMG_10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89703">
            <a:off x="670876" y="2714504"/>
            <a:ext cx="1727418" cy="323751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857232"/>
            <a:ext cx="29289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Богатыри – первые защитники Земли Русской…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Documents and Settings\Admin\Рабочий стол\Презентация\IMG_10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5072074"/>
            <a:ext cx="3071834" cy="1357322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Презентация\IMG_103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25089">
            <a:off x="7697469" y="931325"/>
            <a:ext cx="1214478" cy="314327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357554" y="4572008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В.М.Васнецов «Богатыри»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</a:rPr>
              <a:t>Ратники Древней Руси</a:t>
            </a:r>
            <a:endParaRPr lang="ru-RU" sz="42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Documents and Settings\Admin\Рабочий стол\Презентация\IMG_1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857232"/>
            <a:ext cx="3986259" cy="56436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1071546"/>
            <a:ext cx="46434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Главная забота русских воинов – защита государства от врагов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Admin\Рабочий стол\Презентация\Копия IMG_10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731239">
            <a:off x="1377356" y="2455333"/>
            <a:ext cx="2143140" cy="404619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857356" y="285749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Самострел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919661">
            <a:off x="2309388" y="396846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Алебарда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439033">
            <a:off x="3144470" y="5105763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Чекан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634619">
            <a:off x="1873504" y="540551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Топор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785794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Морской устав Петра </a:t>
            </a:r>
            <a:r>
              <a:rPr lang="en-US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Documents and Settings\Admin\Рабочий стол\Презентация\IMG_10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3857620" cy="61436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868" y="714356"/>
            <a:ext cx="55721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Чтобы защитить страну от нападения с моря, царь Петр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построил военные корабли, которые могли в любое время встать на пути неприятеля и защитить наши берега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Documents and Settings\Admin\Рабочий стол\Презентация\IMG_10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08" y="3867911"/>
            <a:ext cx="1428792" cy="299008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429520" y="5214950"/>
            <a:ext cx="10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Якорь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Documents and Settings\Admin\Рабочий стол\Презентация\IMG_10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4786322"/>
            <a:ext cx="1214446" cy="178592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715008" y="648866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Фонарь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Презентация\IMG_106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2500307"/>
            <a:ext cx="1714512" cy="250032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715140" y="485776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Штурвал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Admin\Рабочий стол\Презентация\IMG_106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681933">
            <a:off x="3963038" y="2761598"/>
            <a:ext cx="1578699" cy="241840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072066" y="3286124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Морской устав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Admin\Рабочий стол\Презентация\IMG_106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4500570"/>
            <a:ext cx="1000132" cy="150019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286116" y="5929331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Песочные часы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Презентация\IMG_1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507694">
            <a:off x="493907" y="3071000"/>
            <a:ext cx="2305052" cy="2500314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Презентация\IMG_11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964165">
            <a:off x="2074046" y="3569500"/>
            <a:ext cx="1352550" cy="4071947"/>
          </a:xfrm>
          <a:prstGeom prst="rect">
            <a:avLst/>
          </a:prstGeom>
          <a:noFill/>
        </p:spPr>
      </p:pic>
      <p:pic>
        <p:nvPicPr>
          <p:cNvPr id="2" name="Picture 2" descr="C:\Documents and Settings\Admin\Рабочий стол\Презентация\IMG_11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785794"/>
            <a:ext cx="2700340" cy="2000264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езентация\IMG_107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785795"/>
            <a:ext cx="4357686" cy="6072206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Презентация\Копия IMG_11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41243">
            <a:off x="3018943" y="1018423"/>
            <a:ext cx="2499718" cy="100012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</a:rPr>
              <a:t>Легкая кавалерия</a:t>
            </a:r>
            <a:endParaRPr lang="ru-RU" sz="4200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071678"/>
            <a:ext cx="40719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Кавалерия на быстрых </a:t>
            </a:r>
            <a:r>
              <a:rPr lang="ru-RU" sz="24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конях преследовала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врага и проводили разведывательные операции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1500174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Кавалерийский пистолет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6116" y="128586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Удила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:\Documents and Settings\Admin\Рабочий стол\Презентация\IMG_111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7620" y="3571876"/>
            <a:ext cx="923924" cy="235745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714744" y="450057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Стремена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910" y="514351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Мушкетон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833740">
            <a:off x="785786" y="378619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Сабля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Презентация\IMG_10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57686" cy="6858001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Презентация\IMG_1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092" y="4857760"/>
            <a:ext cx="4714908" cy="1714488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Презентация\IMG_10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571480"/>
            <a:ext cx="5500694" cy="1862137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Презентация\IMG_109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1785926"/>
            <a:ext cx="3071802" cy="121444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Броневая техника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C:\Documents and Settings\Admin\Рабочий стол\Презентация\IMG_109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286124"/>
            <a:ext cx="4572000" cy="157163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929554" y="1357298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Аэроплан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15206" y="285749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Броневик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72364" y="4500570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Пулемет «Максим»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43636" y="648866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Танк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28926" y="4500570"/>
            <a:ext cx="25003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Победа в бою зависела от того, насколько хорошо армия технически оснащена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Презентация\андреевский флаг1699 17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86037">
            <a:off x="174158" y="301366"/>
            <a:ext cx="2357422" cy="1571612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Презентация\IMG_11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642918"/>
            <a:ext cx="4214810" cy="621508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Андреевский флаг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Презентация\IMG_11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86124"/>
            <a:ext cx="3428992" cy="35718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2000240"/>
            <a:ext cx="264317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0070C0"/>
                </a:solidFill>
              </a:rPr>
              <a:t>Андреевский флаг – главный флаг Военно-морского флота России</a:t>
            </a:r>
            <a:endParaRPr lang="ru-RU" sz="2200" b="1" dirty="0">
              <a:solidFill>
                <a:srgbClr val="0070C0"/>
              </a:solidFill>
            </a:endParaRPr>
          </a:p>
        </p:txBody>
      </p:sp>
      <p:pic>
        <p:nvPicPr>
          <p:cNvPr id="1028" name="Picture 4" descr="C:\Documents and Settings\Admin\Рабочий стол\Презентация\IMG_11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785794"/>
            <a:ext cx="2214578" cy="2786082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Презентация\IMG_111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4546" y="3714752"/>
            <a:ext cx="2643206" cy="134778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00298" y="492919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Ракетный катер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868" y="3286124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Учебный парусник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57554" y="5715016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Большой десантный корабль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Documents and Settings\Admin\Рабочий стол\Презентация\IMG_11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786190"/>
            <a:ext cx="4362460" cy="2786082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Презентация\IMG_11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285860"/>
            <a:ext cx="3929058" cy="2071702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езентация\IMG_11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14356"/>
            <a:ext cx="3857620" cy="614364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Моряки-подводники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1428736"/>
            <a:ext cx="250033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Русские подводники первыми в мире проплыли подо льдами Северного Ледовитого океана и всплыли точно на Северном полюсе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72264" y="3214686"/>
            <a:ext cx="2143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Торпедная атака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4942" y="6500834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Ракетный залп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461</TotalTime>
  <Words>279</Words>
  <Application>Microsoft Office PowerPoint</Application>
  <PresentationFormat>Экран (4:3)</PresentationFormat>
  <Paragraphs>73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 </vt:lpstr>
      <vt:lpstr>Слайд 2</vt:lpstr>
      <vt:lpstr>Былинные богатыри</vt:lpstr>
      <vt:lpstr>Ратники Древней Руси</vt:lpstr>
      <vt:lpstr>Морской устав Петра I</vt:lpstr>
      <vt:lpstr>Легкая кавалерия</vt:lpstr>
      <vt:lpstr>Броневая техника</vt:lpstr>
      <vt:lpstr>Андреевский флаг</vt:lpstr>
      <vt:lpstr>Моряки-подводники</vt:lpstr>
      <vt:lpstr>Артиллеристы</vt:lpstr>
      <vt:lpstr>Танкисты</vt:lpstr>
      <vt:lpstr>Пограничный дозор</vt:lpstr>
      <vt:lpstr>Десантники</vt:lpstr>
      <vt:lpstr>Военные летчики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ира</dc:creator>
  <cp:lastModifiedBy>ира</cp:lastModifiedBy>
  <cp:revision>97</cp:revision>
  <dcterms:modified xsi:type="dcterms:W3CDTF">2019-02-18T20:20:25Z</dcterms:modified>
</cp:coreProperties>
</file>