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9" r:id="rId2"/>
    <p:sldId id="268" r:id="rId3"/>
    <p:sldId id="270" r:id="rId4"/>
    <p:sldId id="266" r:id="rId5"/>
    <p:sldId id="280" r:id="rId6"/>
    <p:sldId id="271" r:id="rId7"/>
    <p:sldId id="27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0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2FF7D-4859-4AE2-8DC3-CCE5CF88DE44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1B823-B6C9-4FA6-A881-A1DB5D691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836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084EC-F6CD-47D8-938A-A41D01705EF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0F5CB-7F0C-41ED-9731-8C9C512589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327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0361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2111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78481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292298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6028058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143263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262795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758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2924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04104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90509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22182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462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32486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4119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140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8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517" y="265968"/>
            <a:ext cx="8660422" cy="64953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0527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3" y="527538"/>
            <a:ext cx="8918241" cy="60101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339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55634"/>
            <a:ext cx="8704384" cy="652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0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ÐÐ´Ð°Ð¿ÑÐ°ÑÐ¸Ñ ÑÐµÐ±ÐµÐ½ÐºÐ° Ðº ÑÐºÐ¾Ð»Ðµ 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658" y="230371"/>
            <a:ext cx="8484250" cy="636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98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931" y="529965"/>
            <a:ext cx="8248858" cy="618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8424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327" y="114544"/>
            <a:ext cx="8844681" cy="663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23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15" y="88208"/>
            <a:ext cx="8834387" cy="662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999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первоклассников. Трудности и рекомендации.</dc:title>
  <dc:creator>Романова</dc:creator>
  <cp:lastModifiedBy>Романова</cp:lastModifiedBy>
  <cp:revision>20</cp:revision>
  <cp:lastPrinted>2018-09-20T12:13:44Z</cp:lastPrinted>
  <dcterms:created xsi:type="dcterms:W3CDTF">2018-09-20T09:32:17Z</dcterms:created>
  <dcterms:modified xsi:type="dcterms:W3CDTF">2019-03-01T12:57:34Z</dcterms:modified>
</cp:coreProperties>
</file>