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69" r:id="rId2"/>
    <p:sldId id="274" r:id="rId3"/>
    <p:sldId id="275" r:id="rId4"/>
    <p:sldId id="276" r:id="rId5"/>
    <p:sldId id="277" r:id="rId6"/>
    <p:sldId id="279" r:id="rId7"/>
    <p:sldId id="278" r:id="rId8"/>
    <p:sldId id="28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02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2FF7D-4859-4AE2-8DC3-CCE5CF88DE44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C1B823-B6C9-4FA6-A881-A1DB5D691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836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084EC-F6CD-47D8-938A-A41D01705EFF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90F5CB-7F0C-41ED-9731-8C9C512589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327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03618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021111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878481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292298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6028058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143263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262795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5758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29247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041043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905093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221827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4626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324865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4119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81402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484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slow">
    <p:push dir="u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517" y="265968"/>
            <a:ext cx="8660422" cy="649531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0527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8747" y="146852"/>
            <a:ext cx="8755256" cy="6566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6434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8395" y="2160588"/>
            <a:ext cx="5175248" cy="38814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085" y="257175"/>
            <a:ext cx="8801099" cy="660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9031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500" y="184392"/>
            <a:ext cx="8898142" cy="667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341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2371" y="275555"/>
            <a:ext cx="8651631" cy="648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5224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4123" y="179997"/>
            <a:ext cx="8739879" cy="655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689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4786" y="169801"/>
            <a:ext cx="9285002" cy="696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7106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122" y="140257"/>
            <a:ext cx="8728879" cy="654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1214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203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первоклассников. Трудности и рекомендации.</dc:title>
  <dc:creator>Романова</dc:creator>
  <cp:lastModifiedBy>Романова</cp:lastModifiedBy>
  <cp:revision>20</cp:revision>
  <cp:lastPrinted>2018-09-20T12:13:44Z</cp:lastPrinted>
  <dcterms:created xsi:type="dcterms:W3CDTF">2018-09-20T09:32:17Z</dcterms:created>
  <dcterms:modified xsi:type="dcterms:W3CDTF">2019-03-01T12:57:43Z</dcterms:modified>
</cp:coreProperties>
</file>