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C998FB-85D3-4903-8FC4-13E8856B6619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52EF4E-433C-4AB8-ACD9-EEF3A5A50AA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London</a:t>
            </a:r>
            <a:endParaRPr lang="ru-RU" dirty="0"/>
          </a:p>
        </p:txBody>
      </p:sp>
      <p:pic>
        <p:nvPicPr>
          <p:cNvPr id="6" name="Содержимое 5" descr="0022-022-Lond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</a:t>
            </a:r>
            <a:r>
              <a:rPr lang="en-US" sz="6000" dirty="0" smtClean="0"/>
              <a:t>City hall</a:t>
            </a:r>
            <a:endParaRPr lang="ru-RU" dirty="0"/>
          </a:p>
        </p:txBody>
      </p:sp>
      <p:pic>
        <p:nvPicPr>
          <p:cNvPr id="4" name="Содержимое 3" descr="1281002094_1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8854" y="1935163"/>
            <a:ext cx="2926291" cy="4389437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  <a:r>
              <a:rPr lang="en-US" sz="3600" dirty="0" smtClean="0"/>
              <a:t>Another two species at the top</a:t>
            </a:r>
            <a:endParaRPr lang="ru-RU" dirty="0"/>
          </a:p>
        </p:txBody>
      </p:sp>
      <p:pic>
        <p:nvPicPr>
          <p:cNvPr id="7" name="Содержимое 6" descr="1281002138_1-3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98350"/>
            <a:ext cx="4038600" cy="2678938"/>
          </a:xfrm>
        </p:spPr>
      </p:pic>
      <p:pic>
        <p:nvPicPr>
          <p:cNvPr id="8" name="Содержимое 7" descr="1281002146_1-2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882487"/>
            <a:ext cx="4038600" cy="2510663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5" name="Содержимое 4" descr="3444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9504803">
            <a:off x="62396" y="1880462"/>
            <a:ext cx="4973854" cy="3419525"/>
          </a:xfrm>
        </p:spPr>
      </p:pic>
      <p:pic>
        <p:nvPicPr>
          <p:cNvPr id="6" name="Содержимое 5" descr="3979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20328151">
            <a:off x="4764363" y="2483978"/>
            <a:ext cx="4514345" cy="31036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3589_bccnya-e-cl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48880"/>
            <a:ext cx="4626132" cy="3174683"/>
          </a:xfrm>
        </p:spPr>
      </p:pic>
      <p:pic>
        <p:nvPicPr>
          <p:cNvPr id="9" name="Содержимое 8" descr="1281002068_1-6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 rot="20673651">
            <a:off x="111497" y="2912264"/>
            <a:ext cx="4457224" cy="2867481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81002111_1-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7544" y="2492896"/>
            <a:ext cx="4640568" cy="3039572"/>
          </a:xfrm>
        </p:spPr>
      </p:pic>
      <p:pic>
        <p:nvPicPr>
          <p:cNvPr id="6" name="Содержимое 5" descr="3617_gnni-cl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9775" y="1920875"/>
            <a:ext cx="3155450" cy="4433888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Church </a:t>
            </a:r>
            <a:endParaRPr lang="ru-RU" dirty="0"/>
          </a:p>
        </p:txBody>
      </p:sp>
      <p:pic>
        <p:nvPicPr>
          <p:cNvPr id="7" name="Содержимое 6" descr="1281002117_1-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4008" y="620688"/>
            <a:ext cx="4104456" cy="6110852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/>
          <a:lstStyle/>
          <a:p>
            <a:r>
              <a:rPr lang="en-US" dirty="0" smtClean="0"/>
              <a:t>                Bridge in London</a:t>
            </a:r>
            <a:endParaRPr lang="ru-RU" dirty="0"/>
          </a:p>
        </p:txBody>
      </p:sp>
      <p:pic>
        <p:nvPicPr>
          <p:cNvPr id="5" name="Содержимое 4" descr="3595_cl-y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7012" y="1920875"/>
            <a:ext cx="2918976" cy="4433888"/>
          </a:xfrm>
        </p:spPr>
      </p:pic>
      <p:pic>
        <p:nvPicPr>
          <p:cNvPr id="6" name="Содержимое 5" descr="3603_england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20978" y="2420888"/>
            <a:ext cx="4665822" cy="3026952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3528" y="548680"/>
            <a:ext cx="7990656" cy="116205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One of  London’s best known sights, it is often used  as a symbol  representing London. It opens when big ships pass through. Not the same as London Bridge.</a:t>
            </a:r>
            <a:endParaRPr lang="ru-RU" sz="1800" dirty="0"/>
          </a:p>
        </p:txBody>
      </p:sp>
      <p:pic>
        <p:nvPicPr>
          <p:cNvPr id="17" name="Содержимое 16" descr="london-[1600x1200]-[34506497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2043790"/>
            <a:ext cx="5111750" cy="3837220"/>
          </a:xfrm>
        </p:spPr>
      </p:pic>
      <p:sp>
        <p:nvSpPr>
          <p:cNvPr id="19" name="Прямоугольник 18"/>
          <p:cNvSpPr/>
          <p:nvPr/>
        </p:nvSpPr>
        <p:spPr>
          <a:xfrm>
            <a:off x="2051720" y="764704"/>
            <a:ext cx="4895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Tower Bridge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704856" cy="1582621"/>
          </a:xfrm>
        </p:spPr>
        <p:txBody>
          <a:bodyPr>
            <a:normAutofit/>
          </a:bodyPr>
          <a:lstStyle/>
          <a:p>
            <a:r>
              <a:rPr lang="en-US" sz="6000" dirty="0" smtClean="0"/>
              <a:t>               Big Ben </a:t>
            </a:r>
            <a:endParaRPr lang="ru-RU" sz="6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51520" y="1916832"/>
            <a:ext cx="2567880" cy="43924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name of the biggest bell in the clock tower in the Houses Of Parliament building.</a:t>
            </a:r>
            <a:endParaRPr lang="ru-RU" sz="2800" dirty="0"/>
          </a:p>
        </p:txBody>
      </p:sp>
      <p:pic>
        <p:nvPicPr>
          <p:cNvPr id="10" name="Рисунок 9" descr="3590_big-be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706" b="20706"/>
          <a:stretch>
            <a:fillRect/>
          </a:stretch>
        </p:blipFill>
        <p:spPr>
          <a:xfrm rot="420000">
            <a:off x="3786268" y="2255564"/>
            <a:ext cx="4617720" cy="393192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2212848" cy="1582621"/>
          </a:xfrm>
        </p:spPr>
        <p:txBody>
          <a:bodyPr/>
          <a:lstStyle/>
          <a:p>
            <a:r>
              <a:rPr lang="en-US" dirty="0" smtClean="0"/>
              <a:t>          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>
          <a:xfrm>
            <a:off x="467544" y="0"/>
            <a:ext cx="8496944" cy="2179320"/>
          </a:xfrm>
        </p:spPr>
        <p:txBody>
          <a:bodyPr/>
          <a:lstStyle/>
          <a:p>
            <a:r>
              <a:rPr lang="en-US" dirty="0" smtClean="0"/>
              <a:t>        </a:t>
            </a:r>
          </a:p>
        </p:txBody>
      </p:sp>
      <p:pic>
        <p:nvPicPr>
          <p:cNvPr id="7" name="Рисунок 6" descr="kucha-okon-i-ognej-[2560x1600]-[23333732]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265" r="13265"/>
          <a:stretch>
            <a:fillRect/>
          </a:stretch>
        </p:blipFill>
        <p:spPr>
          <a:xfrm rot="420000">
            <a:off x="2216050" y="1349089"/>
            <a:ext cx="6337497" cy="4779392"/>
          </a:xfrm>
        </p:spPr>
      </p:pic>
      <p:sp>
        <p:nvSpPr>
          <p:cNvPr id="10" name="Прямоугольник 9"/>
          <p:cNvSpPr/>
          <p:nvPr/>
        </p:nvSpPr>
        <p:spPr>
          <a:xfrm>
            <a:off x="323528" y="188640"/>
            <a:ext cx="86380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view from the top on the London 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575048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sz="3600" dirty="0" smtClean="0"/>
              <a:t>The most beautiful Park in London</a:t>
            </a:r>
            <a:endParaRPr lang="ru-RU" dirty="0"/>
          </a:p>
        </p:txBody>
      </p:sp>
      <p:pic>
        <p:nvPicPr>
          <p:cNvPr id="4" name="Содержимое 3" descr="3622_bu-clb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8478" y="1935163"/>
            <a:ext cx="6527044" cy="4389437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</a:t>
            </a:r>
            <a:r>
              <a:rPr lang="en-US" sz="3600" dirty="0" smtClean="0"/>
              <a:t>Evening and day tower</a:t>
            </a:r>
            <a:endParaRPr lang="ru-RU" dirty="0"/>
          </a:p>
        </p:txBody>
      </p:sp>
      <p:pic>
        <p:nvPicPr>
          <p:cNvPr id="5" name="Содержимое 4" descr="3619_c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35486" y="1920875"/>
            <a:ext cx="2882027" cy="4433888"/>
          </a:xfrm>
        </p:spPr>
      </p:pic>
      <p:pic>
        <p:nvPicPr>
          <p:cNvPr id="6" name="Содержимое 5" descr="3611_yi-c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23319" y="1920875"/>
            <a:ext cx="2888361" cy="443388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sz="3600" dirty="0" smtClean="0"/>
              <a:t>The most beautiful fountain in the</a:t>
            </a:r>
            <a:endParaRPr lang="ru-RU" dirty="0"/>
          </a:p>
        </p:txBody>
      </p:sp>
      <p:pic>
        <p:nvPicPr>
          <p:cNvPr id="4" name="Содержимое 3" descr="3594_b-c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8529" y="1935163"/>
            <a:ext cx="6466942" cy="438943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sz="3600" dirty="0" smtClean="0"/>
              <a:t>Tower Bridge inside and London at night </a:t>
            </a:r>
            <a:endParaRPr lang="ru-RU" dirty="0"/>
          </a:p>
        </p:txBody>
      </p:sp>
      <p:pic>
        <p:nvPicPr>
          <p:cNvPr id="5" name="Содержимое 4" descr="3586_pbiu-c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274501">
            <a:off x="-204629" y="2717207"/>
            <a:ext cx="4779392" cy="3160373"/>
          </a:xfrm>
        </p:spPr>
      </p:pic>
      <p:pic>
        <p:nvPicPr>
          <p:cNvPr id="6" name="Содержимое 5" descr="lunnaya-sonata-[4136x2758]-[4575960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19925949">
            <a:off x="4431355" y="2785463"/>
            <a:ext cx="4449398" cy="296626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          Ferris wheel, two species of</a:t>
            </a:r>
            <a:endParaRPr lang="ru-RU" sz="3600" dirty="0"/>
          </a:p>
        </p:txBody>
      </p:sp>
      <p:pic>
        <p:nvPicPr>
          <p:cNvPr id="5" name="Содержимое 4" descr="3592_bbus-c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7012" y="1920875"/>
            <a:ext cx="2918976" cy="4433888"/>
          </a:xfrm>
        </p:spPr>
      </p:pic>
      <p:pic>
        <p:nvPicPr>
          <p:cNvPr id="6" name="Содержимое 5" descr="3624_lyosinyibncyos-cl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20735230">
            <a:off x="3999915" y="2752479"/>
            <a:ext cx="4813240" cy="3266987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115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London</vt:lpstr>
      <vt:lpstr>Слайд 2</vt:lpstr>
      <vt:lpstr>               Big Ben </vt:lpstr>
      <vt:lpstr>            </vt:lpstr>
      <vt:lpstr>  The most beautiful Park in London</vt:lpstr>
      <vt:lpstr>               Evening and day tower</vt:lpstr>
      <vt:lpstr>    The most beautiful fountain in the</vt:lpstr>
      <vt:lpstr>  Tower Bridge inside and London at night </vt:lpstr>
      <vt:lpstr>               Ferris wheel, two species of</vt:lpstr>
      <vt:lpstr>                   City hall</vt:lpstr>
      <vt:lpstr>        Another two species at the top</vt:lpstr>
      <vt:lpstr>     </vt:lpstr>
      <vt:lpstr>Слайд 13</vt:lpstr>
      <vt:lpstr>Слайд 14</vt:lpstr>
      <vt:lpstr>     Church </vt:lpstr>
      <vt:lpstr>                Bridge in London</vt:lpstr>
    </vt:vector>
  </TitlesOfParts>
  <Company>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London</dc:title>
  <dc:creator>я</dc:creator>
  <cp:lastModifiedBy>я</cp:lastModifiedBy>
  <cp:revision>8</cp:revision>
  <dcterms:created xsi:type="dcterms:W3CDTF">2012-04-11T10:11:17Z</dcterms:created>
  <dcterms:modified xsi:type="dcterms:W3CDTF">2012-04-12T10:27:17Z</dcterms:modified>
</cp:coreProperties>
</file>