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5" r:id="rId9"/>
    <p:sldId id="261" r:id="rId10"/>
    <p:sldId id="267" r:id="rId11"/>
    <p:sldId id="266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714488"/>
            <a:ext cx="5105400" cy="2868168"/>
          </a:xfrm>
        </p:spPr>
        <p:txBody>
          <a:bodyPr/>
          <a:lstStyle/>
          <a:p>
            <a:r>
              <a:rPr lang="ru-RU" sz="3200" dirty="0" smtClean="0"/>
              <a:t>Исследовательская работа на тему:</a:t>
            </a:r>
            <a:br>
              <a:rPr lang="ru-RU" sz="3200" dirty="0" smtClean="0"/>
            </a:br>
            <a:r>
              <a:rPr lang="ru-RU" sz="3200" dirty="0" smtClean="0"/>
              <a:t>«Партизанское движение на Кубани в годы Великой Отечественной войны»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5143488"/>
            <a:ext cx="5114778" cy="1714512"/>
          </a:xfrm>
        </p:spPr>
        <p:txBody>
          <a:bodyPr/>
          <a:lstStyle/>
          <a:p>
            <a:r>
              <a:rPr lang="ru-RU" dirty="0" smtClean="0"/>
              <a:t>Автор: Цуриков П. Н.</a:t>
            </a:r>
          </a:p>
          <a:p>
            <a:r>
              <a:rPr lang="ru-RU" sz="2000" dirty="0" smtClean="0"/>
              <a:t>ученик 7 класса МБОУ СОШ № 13</a:t>
            </a:r>
          </a:p>
          <a:p>
            <a:endParaRPr lang="ru-RU" sz="2000" dirty="0" smtClean="0"/>
          </a:p>
          <a:p>
            <a:r>
              <a:rPr lang="ru-RU" dirty="0" smtClean="0"/>
              <a:t>Руководитель: Нестеренко В. А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Освобождение кубани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vadim\Desktop\karta_osvobozhdeniya_kavkaza_v_gody_v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6248400" cy="4686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Награждение партизан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vadim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97984"/>
            <a:ext cx="6215106" cy="3859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0" y="1473834"/>
            <a:ext cx="8215338" cy="49555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7239000" cy="3669678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200" dirty="0" smtClean="0"/>
              <a:t>изучение процессов организации и развития партизанской борьбы на Кубани на этапе Великой Отечественной войны.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5983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- изучить основные направления и план боевых действий партизанских отрядов на Кубани;</a:t>
            </a:r>
          </a:p>
          <a:p>
            <a:r>
              <a:rPr lang="ru-RU" dirty="0" smtClean="0"/>
              <a:t>- изучить процесс формирования партизанского движения, выявить и раскрыть его ключевые моменты;;</a:t>
            </a:r>
          </a:p>
          <a:p>
            <a:r>
              <a:rPr lang="ru-RU" dirty="0" smtClean="0"/>
              <a:t>- пропаганда общечеловеческих ценностей;</a:t>
            </a:r>
          </a:p>
          <a:p>
            <a:r>
              <a:rPr lang="ru-RU" dirty="0" smtClean="0"/>
              <a:t>- развитие поисково-творческих умений и способностей; </a:t>
            </a:r>
          </a:p>
          <a:p>
            <a:r>
              <a:rPr lang="ru-RU" dirty="0" smtClean="0"/>
              <a:t>- приобщение к отечественной истории, культурному и патриотическому наследию края и района через организацию исследовательской деятельности; </a:t>
            </a:r>
          </a:p>
          <a:p>
            <a:r>
              <a:rPr lang="ru-RU" dirty="0" smtClean="0"/>
              <a:t>- формирование навыков самостоятельной работы.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Проблемы и вопросы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7239000" cy="3883992"/>
          </a:xfrm>
        </p:spPr>
        <p:txBody>
          <a:bodyPr/>
          <a:lstStyle/>
          <a:p>
            <a:r>
              <a:rPr lang="ru-RU" dirty="0" smtClean="0"/>
              <a:t>Насколько </a:t>
            </a:r>
            <a:r>
              <a:rPr lang="ru-RU" dirty="0" smtClean="0"/>
              <a:t>важно сохранение памяти о героях и событиях Великой Отечественной войны для русского человека, для кубанца? </a:t>
            </a:r>
          </a:p>
          <a:p>
            <a:r>
              <a:rPr lang="ru-RU" dirty="0" smtClean="0"/>
              <a:t>Необходимо </a:t>
            </a:r>
            <a:r>
              <a:rPr lang="ru-RU" dirty="0" smtClean="0"/>
              <a:t>ли человеку знание исторического прошлого своей страны, своей малой родины, своей семьи?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Партизаны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vadim\Desktop\le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6858048" cy="4766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штаба партизанского движения</a:t>
            </a:r>
            <a:endParaRPr lang="ru-RU" dirty="0"/>
          </a:p>
        </p:txBody>
      </p:sp>
      <p:pic>
        <p:nvPicPr>
          <p:cNvPr id="3075" name="Picture 3" descr="C:\Users\vadim\Desktop\iv_part_sh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7018781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vadim\Desktop\5595880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6400800" cy="425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</a:t>
            </a:r>
            <a:r>
              <a:rPr lang="ru-RU" sz="3100" dirty="0" smtClean="0"/>
              <a:t>риказ И.В. Сталина от 5 сентября 1942 года №00189 «О задачах партизанского движения»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vadim\Desktop\390220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0735" y="1643050"/>
            <a:ext cx="3395711" cy="507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Братья игнатовы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vadim\Desktop\txjmgcdss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581025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178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Исследовательская работа на тему: «Партизанское движение на Кубани в годы Великой Отечественной войны»</vt:lpstr>
      <vt:lpstr>Цель работы</vt:lpstr>
      <vt:lpstr>Задачи проекта</vt:lpstr>
      <vt:lpstr>Проблемы и вопросы проекта </vt:lpstr>
      <vt:lpstr>Партизаны</vt:lpstr>
      <vt:lpstr>Организация штаба партизанского движения</vt:lpstr>
      <vt:lpstr>Слайд 7</vt:lpstr>
      <vt:lpstr>приказ И.В. Сталина от 5 сентября 1942 года №00189 «О задачах партизанского движения»</vt:lpstr>
      <vt:lpstr>Братья игнатовы</vt:lpstr>
      <vt:lpstr>Освобождение кубани</vt:lpstr>
      <vt:lpstr>Награждение партизан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«Партизанское движение на Кубани в годы Великой Отечественной войны»</dc:title>
  <dc:creator>Вадим Нестеренко</dc:creator>
  <cp:lastModifiedBy>Вадим Нестеренко</cp:lastModifiedBy>
  <cp:revision>6</cp:revision>
  <dcterms:created xsi:type="dcterms:W3CDTF">2019-02-18T15:10:40Z</dcterms:created>
  <dcterms:modified xsi:type="dcterms:W3CDTF">2019-02-18T21:43:43Z</dcterms:modified>
</cp:coreProperties>
</file>