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72" r:id="rId9"/>
    <p:sldId id="262" r:id="rId10"/>
    <p:sldId id="264" r:id="rId11"/>
    <p:sldId id="265" r:id="rId12"/>
    <p:sldId id="266" r:id="rId13"/>
    <p:sldId id="269" r:id="rId14"/>
    <p:sldId id="270" r:id="rId15"/>
    <p:sldId id="271" r:id="rId16"/>
    <p:sldId id="267" r:id="rId17"/>
    <p:sldId id="26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824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304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80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08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99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084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460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45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770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47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3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6D4C3-564E-4D0A-839D-8048487F1D2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971D5-6F58-49C9-80CB-C1047BE2B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87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59543" y="841829"/>
            <a:ext cx="1040457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«Влияние продуктов сгорания автомобильных двигателей на состояние здоровья жителей села 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Пестрецы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уровень заболеваемости в 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Пестречинском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районе (на примере экологической ситуации в селе 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Пестрецы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)»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Работу выполнила: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Аюбджанова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Наргис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Давронджоновна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ученица 10 класса МБОУ «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Пестречинская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средняя общеобразовательная школа №2»</a:t>
            </a:r>
          </a:p>
          <a:p>
            <a:pPr algn="r">
              <a:lnSpc>
                <a:spcPct val="150000"/>
              </a:lnSpc>
              <a:spcAft>
                <a:spcPts val="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910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534"/>
            <a:ext cx="12191999" cy="6873534"/>
          </a:xfrm>
        </p:spPr>
      </p:pic>
      <p:sp>
        <p:nvSpPr>
          <p:cNvPr id="5" name="TextBox 4"/>
          <p:cNvSpPr txBox="1"/>
          <p:nvPr/>
        </p:nvSpPr>
        <p:spPr>
          <a:xfrm>
            <a:off x="3178629" y="1204686"/>
            <a:ext cx="791028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диагностики 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Аналитический метод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Проблемный метод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Исследовательский метод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Прогностический метод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792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2116" cy="6867370"/>
          </a:xfrm>
        </p:spPr>
      </p:pic>
      <p:sp>
        <p:nvSpPr>
          <p:cNvPr id="5" name="TextBox 4"/>
          <p:cNvSpPr txBox="1"/>
          <p:nvPr/>
        </p:nvSpPr>
        <p:spPr>
          <a:xfrm>
            <a:off x="493486" y="319314"/>
            <a:ext cx="1136468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 проведенных мероприятий: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SzPts val="1200"/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Как показано на диаграмме 1, можно заметить, что самая загрязненная улица выхлопными газами села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Пестрецы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это центральная улица Гаврилова.</a:t>
            </a:r>
          </a:p>
          <a:p>
            <a:pPr lvl="0">
              <a:lnSpc>
                <a:spcPct val="150000"/>
              </a:lnSpc>
              <a:spcAft>
                <a:spcPts val="0"/>
              </a:spcAft>
              <a:buSzPts val="1200"/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Уровень загрязнения воздуха зависит от ряда причин. Так, дизельные двигатели расходуют на 25% меньше топлива, чем бензиновые. В дизельном топливе нет соединений свинца. При их работе выделяется многократно меньше угарного газа, но больше сажи и соединений серы. 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68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145" y="0"/>
            <a:ext cx="12211145" cy="6867370"/>
          </a:xfrm>
        </p:spPr>
      </p:pic>
      <p:sp>
        <p:nvSpPr>
          <p:cNvPr id="5" name="TextBox 4"/>
          <p:cNvSpPr txBox="1"/>
          <p:nvPr/>
        </p:nvSpPr>
        <p:spPr>
          <a:xfrm>
            <a:off x="1219201" y="1030514"/>
            <a:ext cx="97100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  <a:buSzPts val="1200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Чем больше расходуется топлива на единицу пробега, тем выше загрязнение: тяжелые грузовики расходуют его в несколько раз больше, чем легковые автомобили.</a:t>
            </a:r>
          </a:p>
          <a:p>
            <a:pPr lvl="0">
              <a:lnSpc>
                <a:spcPct val="150000"/>
              </a:lnSpc>
              <a:spcAft>
                <a:spcPts val="0"/>
              </a:spcAft>
              <a:buSzPts val="1200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Смертность в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Пестречинском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муниципальном районе за последние годы возросла от таких заболеваний, как заболевания дыхательных путей, онкологических заболеваний, заболеваний системы кровообращения и заболеваний эндокринной системы. 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252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для наглядности выбросов загрязняющих веществ автотранспортом.</a:t>
            </a:r>
            <a:r>
              <a:rPr lang="ru-RU" sz="3200" b="1" i="1" dirty="0" smtClean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6629" y="1330102"/>
            <a:ext cx="10247085" cy="516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155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для наглядности выбросов загрязняющих веществ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автотранспортом.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5200" y="1280006"/>
            <a:ext cx="7678057" cy="5473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563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Болезни, развивающиеся в </a:t>
            </a:r>
            <a:r>
              <a:rPr lang="ru-RU" sz="3600" b="1" i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Пестречинском</a:t>
            </a:r>
            <a: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районе:</a:t>
            </a:r>
            <a:b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115" y="1303111"/>
            <a:ext cx="10515600" cy="4351338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Заболевания дыхательных путей – за последние 5 лет увеличилось количество больных детей в несколько раз;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2. Онкологические заболевания – ежегодно увеличивается количество    заболевших;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Болезни сердца – увеличились в несколько раз;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4. Заболевания системы кровообращения;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Заболевания эндокринной системы.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363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59" y="0"/>
            <a:ext cx="12225659" cy="6867370"/>
          </a:xfrm>
        </p:spPr>
      </p:pic>
      <p:sp>
        <p:nvSpPr>
          <p:cNvPr id="5" name="TextBox 4"/>
          <p:cNvSpPr txBox="1"/>
          <p:nvPr/>
        </p:nvSpPr>
        <p:spPr>
          <a:xfrm>
            <a:off x="478971" y="420915"/>
            <a:ext cx="11393715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Выводы:</a:t>
            </a:r>
          </a:p>
          <a:p>
            <a:pPr marL="68580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1.В составе выхлопных газов разных видов топлива, могут быть такие вредные элементы: угарный газ, оксиды азота и углерода,</a:t>
            </a:r>
          </a:p>
          <a:p>
            <a:pPr marL="68580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диоксиды азота и серы, сернистый ангидрид,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бензопирен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альдегиды, ароматические углеводороды, некоторое количество сажи, разные соединения свинца, взвешенные частицы.</a:t>
            </a:r>
          </a:p>
          <a:p>
            <a:pPr marL="68580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2.Легковая машина дает за сутки порядка 220 мг/м3 угарного газа, автобус 230 мг/м3, а небольшой грузовик целых 500 мг/м3. Легковушка дает 45 мг/м3 оксида азота, автобус 18 мг/м3, а небольшой грузовик – 70 мг/м3. Также автобус, в отличие от легковушки, постоянно выбрасывает в воздух оксиды серы и углерода, а также соединения свинца.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565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144" y="0"/>
            <a:ext cx="12211144" cy="6878298"/>
          </a:xfrm>
        </p:spPr>
      </p:pic>
      <p:sp>
        <p:nvSpPr>
          <p:cNvPr id="5" name="TextBox 4"/>
          <p:cNvSpPr txBox="1"/>
          <p:nvPr/>
        </p:nvSpPr>
        <p:spPr>
          <a:xfrm>
            <a:off x="943429" y="1074056"/>
            <a:ext cx="1033417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Выводы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Вследствие содержания в выхлопных газах автомобилей вредных и даже ядовитых веществ, а также при постоянном действии таких элементов на органы человека, они способны вызывать развитие острых и хронических болезней.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Выхлопные выбросы действуют сразу непосредственно на внутренние органы дыхания, причем у детей младшего возраста намного значительнее, чем у взрослых. Это объясняется тем, что самая большая концентрация выбросов находится на уровне лица маленьких детей.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741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480457" y="856342"/>
            <a:ext cx="89407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проекта: 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Исследовать количество выбросов вредных веществ выхлопных газов автотранспорта на улицах пригородного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Пестречинского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района с разной интенсивностью движения автомобильного транспорта и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влияние вредных веществ автотранспорта  на здоровье школьников и жителей села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Пестрецы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780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88571" y="449944"/>
            <a:ext cx="958998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проекта: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Выявить улицы села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Пестрецы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 наибольшей интенсивностью загрязняющих веществ от автомобильного транспорта.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Изучить влияние выхлопных газов на здоровье школьников и жителей села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Пестрецы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Предложить пути решения проблемы загрязнения окружающей среды.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706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306"/>
            <a:ext cx="12192000" cy="6895306"/>
          </a:xfrm>
        </p:spPr>
      </p:pic>
      <p:sp>
        <p:nvSpPr>
          <p:cNvPr id="5" name="TextBox 4"/>
          <p:cNvSpPr txBox="1"/>
          <p:nvPr/>
        </p:nvSpPr>
        <p:spPr>
          <a:xfrm>
            <a:off x="377371" y="0"/>
            <a:ext cx="11524343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Ожидаемые результаты реализации проекта.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	 Выявить наиболее загрязненную улицу села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Пестрецы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Исходя из этого выявить влияние на состояние здоровья жителей села продуктов сгорания  автомобильных двигателей.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	Обогащение  знаний детей о различных загрязнителях атмосферы окружающей среды и их влияния на состояние здоровья человека.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	Привлечение учащихся разных возрастов к экологическим проблемам настоящего времени.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	Составление путей решения проблемы загрязнения окружающей среды.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835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22"/>
            <a:ext cx="12316277" cy="6840878"/>
          </a:xfrm>
        </p:spPr>
      </p:pic>
      <p:sp>
        <p:nvSpPr>
          <p:cNvPr id="5" name="TextBox 4"/>
          <p:cNvSpPr txBox="1"/>
          <p:nvPr/>
        </p:nvSpPr>
        <p:spPr>
          <a:xfrm>
            <a:off x="1378857" y="1494972"/>
            <a:ext cx="92455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Место реализации проекта: 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улица Казанская (ПСОШ №2 и детский сад «Солнышко»), улица Молодежная (ЦРБ и детский сад «Колокольчик»), улица Гаврилова (центральная улица), улица Северная (детский сад «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Бэлэкэч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») села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Пестрецы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372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2171" y="551543"/>
            <a:ext cx="10813143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Этапы реализации проекта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ru-RU" sz="28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Подготовительный-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(сентябрь-ноябрь) </a:t>
            </a: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-Разработка научного проекта;</a:t>
            </a: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определение объекта исследования;</a:t>
            </a: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-выбор актива;</a:t>
            </a: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-определение цели исходя из возможностей учащихся;</a:t>
            </a: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-планирование предстоящей деятельности направленной на реализацию проекта;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-изучение научной литературы и сети интернет.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634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8020"/>
            <a:ext cx="12191999" cy="6986020"/>
          </a:xfrm>
        </p:spPr>
      </p:pic>
      <p:sp>
        <p:nvSpPr>
          <p:cNvPr id="5" name="Прямоугольник 4"/>
          <p:cNvSpPr/>
          <p:nvPr/>
        </p:nvSpPr>
        <p:spPr>
          <a:xfrm>
            <a:off x="1393372" y="1770743"/>
            <a:ext cx="960845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Основной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(декабрь-март)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-Проведение цикла мероприятий, экскурсий;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-исследование объекта и предмета;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-систематизация и обработка экспериментальных данных.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076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82436" cy="463682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311" y="-1"/>
            <a:ext cx="6159690" cy="461976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575713" y="2620368"/>
            <a:ext cx="6783764" cy="438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441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7963"/>
          </a:xfrm>
        </p:spPr>
      </p:pic>
      <p:sp>
        <p:nvSpPr>
          <p:cNvPr id="5" name="Прямоугольник 4"/>
          <p:cNvSpPr/>
          <p:nvPr/>
        </p:nvSpPr>
        <p:spPr>
          <a:xfrm>
            <a:off x="1422400" y="1190173"/>
            <a:ext cx="872308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Заключительный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(апрель-май)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результатов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-составление отчета исследования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-выступление  с результатами на конференции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805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675</Words>
  <Application>Microsoft Office PowerPoint</Application>
  <PresentationFormat>Широкоэкранный</PresentationFormat>
  <Paragraphs>60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Диаграмма для наглядности выбросов загрязняющих веществ автотранспортом. </vt:lpstr>
      <vt:lpstr>Диаграмма для наглядности выбросов загрязняющих веществ автотранспортом.</vt:lpstr>
      <vt:lpstr>Болезни, развивающиеся в Пестречинском районе:  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12</cp:revision>
  <dcterms:created xsi:type="dcterms:W3CDTF">2018-02-04T16:41:31Z</dcterms:created>
  <dcterms:modified xsi:type="dcterms:W3CDTF">2018-02-04T19:52:21Z</dcterms:modified>
</cp:coreProperties>
</file>