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3" r:id="rId6"/>
    <p:sldId id="267" r:id="rId7"/>
    <p:sldId id="265" r:id="rId8"/>
    <p:sldId id="259" r:id="rId9"/>
    <p:sldId id="260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66609-2FD7-4A9C-94B0-7CECF57CCE2F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AF048-E4E4-45E1-A564-4831893D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48994-C1DC-465B-84D1-73CD238842B2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30C38-AC10-4592-8420-89783DE64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hablon-deti-prevyu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1" y="0"/>
            <a:ext cx="912785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84785"/>
            <a:ext cx="7918648" cy="211566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Волонтерское движение, как профилактика в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подростково-молодежной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среде.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Подготовила</a:t>
            </a:r>
            <a:r>
              <a:rPr lang="ru-RU" sz="1800" smtClean="0"/>
              <a:t>: Смирнова </a:t>
            </a:r>
            <a:r>
              <a:rPr lang="ru-RU" sz="1800" dirty="0" smtClean="0"/>
              <a:t>А.Э.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Участие в городских мероприятиях </a:t>
            </a:r>
            <a:r>
              <a:rPr lang="ru-RU" smtClean="0"/>
              <a:t>различных направленностей.</a:t>
            </a:r>
            <a:endParaRPr lang="ru-RU" dirty="0" smtClean="0"/>
          </a:p>
          <a:p>
            <a:r>
              <a:rPr lang="ru-RU" dirty="0" smtClean="0"/>
              <a:t>Заключение договоров с малыми городскими организациями для сбора макулатуры централизованно.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hablon-deti-prevyu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42" y="0"/>
            <a:ext cx="912785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84785"/>
            <a:ext cx="7918648" cy="2115666"/>
          </a:xfrm>
        </p:spPr>
        <p:txBody>
          <a:bodyPr>
            <a:normAutofit/>
          </a:bodyPr>
          <a:lstStyle/>
          <a:p>
            <a:r>
              <a:rPr lang="ru-RU" b="1" dirty="0" err="1"/>
              <a:t>Волонтерство</a:t>
            </a:r>
            <a:r>
              <a:rPr lang="ru-RU" dirty="0"/>
              <a:t> – это оказание добровольной и бескорыстной помощи.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19" y="0"/>
            <a:ext cx="911968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волонтерского отряда на 2018 – 2019гг: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2348880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Ежемесячный сбор макулатуры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Проведение благотворительных концертов и акций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Выступление на городских мероприятиях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Забота об экологии города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Сотрудничество с другими организациями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Волонтерский концерт ко Дню Матери в городской библиотеке</a:t>
            </a:r>
          </a:p>
        </p:txBody>
      </p:sp>
      <p:pic>
        <p:nvPicPr>
          <p:cNvPr id="4" name="Содержимое 3" descr="_ytms-aNEn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772816"/>
            <a:ext cx="4176464" cy="40939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426170"/>
          </a:xfrm>
        </p:spPr>
        <p:txBody>
          <a:bodyPr>
            <a:normAutofit fontScale="90000"/>
          </a:bodyPr>
          <a:lstStyle/>
          <a:p>
            <a:r>
              <a:rPr lang="ru-RU" dirty="0"/>
              <a:t>Волонтерская акция «Делай добро». </a:t>
            </a:r>
            <a:br>
              <a:rPr lang="ru-RU" dirty="0"/>
            </a:br>
            <a:r>
              <a:rPr lang="ru-RU" dirty="0"/>
              <a:t>Самодельные подарки пожилым людям на Новый Год.</a:t>
            </a:r>
          </a:p>
        </p:txBody>
      </p:sp>
      <p:pic>
        <p:nvPicPr>
          <p:cNvPr id="4" name="Содержимое 3" descr="Ggjv83Omxo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988840"/>
            <a:ext cx="4522345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найти поддержку и как найти мотивацию к помощи?</a:t>
            </a:r>
            <a:endParaRPr lang="ru-RU" dirty="0"/>
          </a:p>
        </p:txBody>
      </p:sp>
      <p:pic>
        <p:nvPicPr>
          <p:cNvPr id="4" name="Содержимое 3" descr="IMG_0734-17-02-19-14-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6179856" cy="3479163"/>
          </a:xfrm>
        </p:spPr>
      </p:pic>
      <p:pic>
        <p:nvPicPr>
          <p:cNvPr id="5" name="Рисунок 4" descr="IMG_0735-17-02-19-14-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149080"/>
            <a:ext cx="4188288" cy="235794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42617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Участие в акции «Делай добро» подарки в Елецкий дом- интернат престарелых.</a:t>
            </a:r>
            <a:endParaRPr lang="ru-RU" sz="3600" dirty="0"/>
          </a:p>
        </p:txBody>
      </p:sp>
      <p:pic>
        <p:nvPicPr>
          <p:cNvPr id="8" name="Рисунок 7" descr="IMG_0707-17-02-19-14-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1628800"/>
            <a:ext cx="5292080" cy="3969060"/>
          </a:xfrm>
          <a:prstGeom prst="rect">
            <a:avLst/>
          </a:prstGeom>
        </p:spPr>
      </p:pic>
      <p:pic>
        <p:nvPicPr>
          <p:cNvPr id="7" name="Содержимое 6" descr="IMG_0709-17-02-19-14-3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3933056"/>
            <a:ext cx="3593372" cy="269502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Ежемесячный сбор </a:t>
            </a:r>
            <a:r>
              <a:rPr lang="ru-RU" dirty="0" smtClean="0"/>
              <a:t>макулатуры.</a:t>
            </a:r>
            <a:endParaRPr lang="ru-RU" dirty="0"/>
          </a:p>
        </p:txBody>
      </p:sp>
      <p:pic>
        <p:nvPicPr>
          <p:cNvPr id="3" name="Рисунок 2" descr="yviT2yVdnFc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4626769" cy="2592288"/>
          </a:xfrm>
          <a:prstGeom prst="rect">
            <a:avLst/>
          </a:prstGeom>
        </p:spPr>
      </p:pic>
      <p:pic>
        <p:nvPicPr>
          <p:cNvPr id="4" name="Рисунок 3" descr="IMG_0281-17-02-19-14-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573016"/>
            <a:ext cx="4644008" cy="26145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31840" cy="68671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именно сбор макулатуры и кому от этого хорошо?</a:t>
            </a:r>
            <a:endParaRPr lang="ru-RU" dirty="0"/>
          </a:p>
        </p:txBody>
      </p:sp>
      <p:pic>
        <p:nvPicPr>
          <p:cNvPr id="5" name="Содержимое 4" descr="mVVIWSO0EH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35896" y="404664"/>
            <a:ext cx="3468122" cy="433515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1600" i="1" dirty="0" smtClean="0">
                <a:latin typeface="Arial" pitchFamily="34" charset="0"/>
                <a:cs typeface="Arial" pitchFamily="34" charset="0"/>
              </a:rPr>
              <a:t>Сбор макулатуры мы начали в поддержу Алексея </a:t>
            </a:r>
            <a:r>
              <a:rPr lang="ru-RU" sz="1600" i="1" dirty="0" err="1" smtClean="0">
                <a:latin typeface="Arial" pitchFamily="34" charset="0"/>
                <a:cs typeface="Arial" pitchFamily="34" charset="0"/>
              </a:rPr>
              <a:t>Холькина</a:t>
            </a:r>
            <a:r>
              <a:rPr lang="ru-RU" sz="1600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Диагноз у Леши: симптоматическая эпилепсия, органическое поражение ЦНС, ДСП, ЗПМР.</a:t>
            </a:r>
          </a:p>
          <a:p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Все вырученные деньги идут на лечение.</a:t>
            </a:r>
          </a:p>
        </p:txBody>
      </p:sp>
      <p:pic>
        <p:nvPicPr>
          <p:cNvPr id="6" name="Рисунок 5" descr="80X9dIdsKl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2996952"/>
            <a:ext cx="2072828" cy="36850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146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Волонтерское движение, как профилактика в подростково-молодежной среде.</vt:lpstr>
      <vt:lpstr>Волонтерство – это оказание добровольной и бескорыстной помощи.</vt:lpstr>
      <vt:lpstr>Цели волонтерского отряда на 2018 – 2019гг:</vt:lpstr>
      <vt:lpstr>Волонтерский концерт ко Дню Матери в городской библиотеке</vt:lpstr>
      <vt:lpstr>Волонтерская акция «Делай добро».  Самодельные подарки пожилым людям на Новый Год.</vt:lpstr>
      <vt:lpstr>Где найти поддержку и как найти мотивацию к помощи?</vt:lpstr>
      <vt:lpstr>Участие в акции «Делай добро» подарки в Елецкий дом- интернат престарелых.</vt:lpstr>
      <vt:lpstr>Ежемесячный сбор макулатуры.</vt:lpstr>
      <vt:lpstr>Почему именно сбор макулатуры и кому от этого хорошо?</vt:lpstr>
      <vt:lpstr>Перспектива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Волонтерское движение, как профилактика в подростково-молодежной среде.</dc:title>
  <dc:creator>Zverdvd.org</dc:creator>
  <cp:lastModifiedBy>Zverdvd.org</cp:lastModifiedBy>
  <cp:revision>18</cp:revision>
  <dcterms:created xsi:type="dcterms:W3CDTF">2019-02-17T09:32:45Z</dcterms:created>
  <dcterms:modified xsi:type="dcterms:W3CDTF">2019-03-01T12:20:06Z</dcterms:modified>
</cp:coreProperties>
</file>