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7" r:id="rId3"/>
    <p:sldId id="262" r:id="rId4"/>
    <p:sldId id="260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DF491-D762-4443-813E-11D3EB9620E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F63F6-4353-4734-B8AA-645375315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F63F6-4353-4734-B8AA-6453753153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3E144-ABD6-475A-A55C-C997AC5898E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274D-B242-41E5-82E2-2DE24EC19A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1571612"/>
            <a:ext cx="559836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ВОЗДЕЙСТВИЕ МАЛЫХ ФОРМ ФОЛЬКЛОРА НА РЕЧЬ РЕБЕНКА РАННЕГО ВОЗРАСТА»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 </a:t>
            </a:r>
            <a:r>
              <a:rPr lang="ru-RU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Ракова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Е.В.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дошкольной группы МБОУ «</a:t>
            </a:r>
            <a:r>
              <a:rPr lang="ru-RU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Кирская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СОШ"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500042"/>
            <a:ext cx="2893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Колыбельные песни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07154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*Колыбельные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песни, по мнению народа – спутник детства. 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Их грамматическое разнообразие способствует освоению грамматического строя речи. Обучая детей образовывать однокоренные слова, можно использовать эти песни, так как в них создаются хорошо знакомые детям образы, например образ кота. При чем это не просто кот, а "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котенька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",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"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коток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", "котик", "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котя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". К тому же положительные эмоции, связанные с тем или иным с колыбели знакомым образом, делают это освоение более успешным и прочным.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357166"/>
            <a:ext cx="5684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Народные песенки,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пестушки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потешки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21442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225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*С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их помощью возможно развивать фонематический слух, так как они используют звукосочетания – наигрыши, которые повторяются несколько раз в разном темпе, с различной интонацией, при чем исполняются на мотив народных мелодий. Все это позволяет ребенку вначале почувствовать, а затем осознать красоту родного языка, способствует формированию образности речи дошкольников, словесному творчеству детей.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214290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Детский фольклор стимулирует творческие проявления ребенка,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будит фантазию. 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Творчество обогащает личность,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жизнь ребенка становится 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более интенсивной и 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содержательной. </a:t>
            </a:r>
            <a:r>
              <a:rPr lang="ru-RU" b="1" dirty="0" smtClean="0">
                <a:solidFill>
                  <a:srgbClr val="00FF00"/>
                </a:solidFill>
              </a:rPr>
              <a:t/>
            </a:r>
            <a:br>
              <a:rPr lang="ru-RU" b="1" dirty="0" smtClean="0">
                <a:solidFill>
                  <a:srgbClr val="00FF00"/>
                </a:solidFill>
              </a:rPr>
            </a:br>
            <a:endParaRPr lang="ru-RU" b="1" dirty="0" smtClean="0">
              <a:solidFill>
                <a:srgbClr val="00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92893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 результате общения с     фольклорными произведениями ребенку передаются их настроения и чувства: радость, тревога, сожаление, нежность.</a:t>
            </a:r>
            <a:endParaRPr lang="ru-RU" sz="20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571480"/>
            <a:ext cx="768030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Значимость народного фольклора состоит в установлении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л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егкого эмоционального контакта между ребенком и взрослым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последующим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интересным,насыщненным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общением.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еселые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заклички,прибаутки,стишки;напевные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успокаивающие</a:t>
            </a:r>
          </a:p>
          <a:p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олыбельные,многочисленные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загадки и поговорки создают 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сознании ребенка насыщенные яркие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образы,завлекают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держивают его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внимание,приносят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удовольствие и радость,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оспитывая культуру общения и развивая речь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ребенка,память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нимание и мышление.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115_102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14290"/>
            <a:ext cx="2762267" cy="2071701"/>
          </a:xfrm>
          <a:prstGeom prst="rect">
            <a:avLst/>
          </a:prstGeom>
        </p:spPr>
      </p:pic>
      <p:pic>
        <p:nvPicPr>
          <p:cNvPr id="3" name="Рисунок 2" descr="20190228_100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285860"/>
            <a:ext cx="4095747" cy="3143272"/>
          </a:xfrm>
          <a:prstGeom prst="rect">
            <a:avLst/>
          </a:prstGeom>
        </p:spPr>
      </p:pic>
      <p:pic>
        <p:nvPicPr>
          <p:cNvPr id="4" name="Рисунок 3" descr="20190228_1005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571744"/>
            <a:ext cx="3428991" cy="257174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2071678"/>
            <a:ext cx="4020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6644" y="2000240"/>
            <a:ext cx="260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3240" y="642918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Значимым и важным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преобретением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, навыком 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ребенка   в раннем возрасте ,дальнейшем его развитии 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является  знакомство и овладение речью.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Речь  помогает знакомится с окружающим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миром-как</a:t>
            </a:r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он  интересен и разнообразен;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-С помощью речи можно договорится о совместной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игре,занятии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С помощью речи люди общаются друг с другом;</a:t>
            </a: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- Речь  поможет </a:t>
            </a:r>
            <a:r>
              <a:rPr lang="ru-RU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утешить,развеселить,обрадовать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Жанры детского фольклора, применяемые в работе с детьми:</a:t>
            </a:r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84482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 *колыбельные песни; 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                                            *</a:t>
            </a:r>
            <a:r>
              <a:rPr lang="ru-RU" sz="2400" b="1" dirty="0" err="1" smtClean="0">
                <a:solidFill>
                  <a:srgbClr val="008000"/>
                </a:solidFill>
              </a:rPr>
              <a:t>потешки</a:t>
            </a:r>
            <a:r>
              <a:rPr lang="ru-RU" sz="2400" b="1" dirty="0" smtClean="0">
                <a:solidFill>
                  <a:srgbClr val="008000"/>
                </a:solidFill>
              </a:rPr>
              <a:t>; 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* приговорки                             *</a:t>
            </a:r>
            <a:r>
              <a:rPr lang="ru-RU" sz="2400" b="1" dirty="0" err="1" smtClean="0">
                <a:solidFill>
                  <a:srgbClr val="008000"/>
                </a:solidFill>
              </a:rPr>
              <a:t>пестушки</a:t>
            </a:r>
            <a:r>
              <a:rPr lang="ru-RU" sz="2400" b="1" dirty="0" smtClean="0">
                <a:solidFill>
                  <a:srgbClr val="008000"/>
                </a:solidFill>
              </a:rPr>
              <a:t>,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*детские игровые песни         *прибаутки;                                                     *</a:t>
            </a:r>
            <a:r>
              <a:rPr lang="ru-RU" sz="2400" b="1" dirty="0" err="1" smtClean="0">
                <a:solidFill>
                  <a:srgbClr val="008000"/>
                </a:solidFill>
              </a:rPr>
              <a:t>заклички</a:t>
            </a:r>
            <a:r>
              <a:rPr lang="ru-RU" sz="2400" b="1" dirty="0" smtClean="0">
                <a:solidFill>
                  <a:srgbClr val="008000"/>
                </a:solidFill>
              </a:rPr>
              <a:t>; 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*считалки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1328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 *дразнилки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*песни для детей об окружающей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    их жизни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75856" y="260648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Фольклорные произведения учат детей понимать “доброе” и “злое”, противостоять плохому, активно защищать слабых, проявлять заботу, великодушие.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  Через сказку, </a:t>
            </a:r>
            <a:r>
              <a:rPr lang="ru-RU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потешки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, песенки у малышей складываются более глубокие представления о человеке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Почему наши дети плохо говорят? </a:t>
            </a:r>
            <a:b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 Может потому, что мы разучились с ними разговаривать.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  Общаясь со своими детьми, родители редко используют поговорки и пословицы, а ведь в них заключается суть разрешения любого конфликта.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  Устное народное творчество обладает удивительной способностью пробуждать в людях доброе начало. 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   Использование малых фольклорных жанров помогает развить речь ребенка, мышление, устанавливать межличностные взаимоотношения, создает доброжелательную атмосферу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5486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Детский фольклор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применяется</a:t>
            </a: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91683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8000"/>
                </a:solidFill>
              </a:rPr>
              <a:t>в период адаптации; 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                       - в режимных моментах; 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- на прогулке; 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- в образовательной деятельности: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- в игре; 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- в свободной деятельности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142852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Целенаправленное и систематическое использование малых форм фольклора создает необходимые основы для овладения детьми разными видами деятельности 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-лепка, 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- рисование, 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- конструирование, -     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- физическое и музыкальное развитие).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 Помогает овладеть первоначальными навыками самостоятельной художественной деятельности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571480"/>
            <a:ext cx="3405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Пословицы и поговорки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121442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Пословицы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и поговорки – особый вид устной поэзии, веками шлифовавшейся и впитавшей в себя трудовой опыт многочисленных поколений.</a:t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*Используя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в своей речи пословицы и поговорки дети учатся ясно, лаконично, выразительно выражать свои мысли и чувства, интонационно окрашивая свою речь, развивается умение творчески использовать слово, умение образно описать предмет, дать ему яркую характеристику.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6446" y="357166"/>
            <a:ext cx="1266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Загадки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92867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Загадка – одна из малых форм устного народного творчества, в которой в предельно сжатой, образной форме даются наиболее яркие, характерные признаки предметов или явлений. Разгадывание загадок развивает способность к анализу, обобщению, формирует умение самостоятельно делать выводы, умозаключения, умение четко выделить наиболее характерные, выразительные признаки предмета или явления, умение ярко и лаконично передавать образы предметов, развивает у детей "поэтический взгляд на действительность". 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518</Words>
  <Application>Microsoft Office PowerPoint</Application>
  <PresentationFormat>Экран (4:3)</PresentationFormat>
  <Paragraphs>66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Садик</cp:lastModifiedBy>
  <cp:revision>11</cp:revision>
  <dcterms:created xsi:type="dcterms:W3CDTF">2019-02-28T16:18:58Z</dcterms:created>
  <dcterms:modified xsi:type="dcterms:W3CDTF">2019-03-01T04:57:16Z</dcterms:modified>
</cp:coreProperties>
</file>