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615" autoAdjust="0"/>
    <p:restoredTop sz="86364" autoAdjust="0"/>
  </p:normalViewPr>
  <p:slideViewPr>
    <p:cSldViewPr>
      <p:cViewPr>
        <p:scale>
          <a:sx n="100" d="100"/>
          <a:sy n="100" d="100"/>
        </p:scale>
        <p:origin x="-882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0" y="7857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000364" y="785794"/>
            <a:ext cx="4142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>
                <a:solidFill>
                  <a:schemeClr val="accent6">
                    <a:lumMod val="25000"/>
                  </a:schemeClr>
                </a:solidFill>
              </a:rPr>
              <a:t>“</a:t>
            </a:r>
            <a:r>
              <a:rPr lang="ru-RU" dirty="0" smtClean="0">
                <a:solidFill>
                  <a:schemeClr val="accent6">
                    <a:lumMod val="25000"/>
                  </a:schemeClr>
                </a:solidFill>
              </a:rPr>
              <a:t>За</a:t>
            </a:r>
            <a:r>
              <a:rPr lang="ru-RU" dirty="0" smtClean="0">
                <a:solidFill>
                  <a:schemeClr val="accent6">
                    <a:lumMod val="25000"/>
                  </a:schemeClr>
                </a:solidFill>
              </a:rPr>
              <a:t>рница</a:t>
            </a:r>
            <a:r>
              <a:rPr lang="en-US" dirty="0" smtClean="0">
                <a:solidFill>
                  <a:schemeClr val="accent6">
                    <a:lumMod val="25000"/>
                  </a:schemeClr>
                </a:solidFill>
              </a:rPr>
              <a:t>”</a:t>
            </a:r>
            <a:r>
              <a:rPr lang="en-US" dirty="0" smtClean="0">
                <a:solidFill>
                  <a:schemeClr val="accent6">
                    <a:lumMod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6">
                    <a:lumMod val="25000"/>
                  </a:schemeClr>
                </a:solidFill>
              </a:rPr>
              <a:t>– </a:t>
            </a:r>
            <a:r>
              <a:rPr lang="ru-RU" dirty="0" smtClean="0">
                <a:solidFill>
                  <a:schemeClr val="accent6">
                    <a:lumMod val="25000"/>
                  </a:schemeClr>
                </a:solidFill>
              </a:rPr>
              <a:t>военно-спортивная </a:t>
            </a:r>
            <a:r>
              <a:rPr lang="ru-RU" dirty="0" smtClean="0">
                <a:solidFill>
                  <a:schemeClr val="accent6">
                    <a:lumMod val="25000"/>
                  </a:schemeClr>
                </a:solidFill>
              </a:rPr>
              <a:t>игра </a:t>
            </a:r>
          </a:p>
          <a:p>
            <a:pPr algn="just"/>
            <a:r>
              <a:rPr lang="ru-RU" dirty="0" smtClean="0">
                <a:solidFill>
                  <a:schemeClr val="accent6">
                    <a:lumMod val="25000"/>
                  </a:schemeClr>
                </a:solidFill>
              </a:rPr>
              <a:t>В старшей группе. </a:t>
            </a:r>
            <a:r>
              <a:rPr lang="en-US" dirty="0" smtClean="0">
                <a:solidFill>
                  <a:schemeClr val="accent6">
                    <a:lumMod val="25000"/>
                  </a:schemeClr>
                </a:solidFill>
              </a:rPr>
              <a:t>( </a:t>
            </a:r>
            <a:r>
              <a:rPr lang="ru-RU" dirty="0" err="1" smtClean="0">
                <a:solidFill>
                  <a:schemeClr val="accent6">
                    <a:lumMod val="25000"/>
                  </a:schemeClr>
                </a:solidFill>
              </a:rPr>
              <a:t>фотоотчет</a:t>
            </a:r>
            <a:r>
              <a:rPr lang="en-US" dirty="0" smtClean="0">
                <a:solidFill>
                  <a:schemeClr val="accent6">
                    <a:lumMod val="25000"/>
                  </a:schemeClr>
                </a:solidFill>
              </a:rPr>
              <a:t> )</a:t>
            </a:r>
            <a:endParaRPr lang="ru-RU" dirty="0">
              <a:solidFill>
                <a:schemeClr val="accent6">
                  <a:lumMod val="25000"/>
                </a:schemeClr>
              </a:solidFill>
            </a:endParaRPr>
          </a:p>
        </p:txBody>
      </p:sp>
      <p:pic>
        <p:nvPicPr>
          <p:cNvPr id="1027" name="Picture 3" descr="D:\Петрова ТА\фото2019\IMG_20190227_100517_resized_20190227_0957164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852800"/>
            <a:ext cx="2000264" cy="247651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14414" y="2000240"/>
            <a:ext cx="72866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26февраля ГБОУ школа №2001 в ДО</a:t>
            </a:r>
            <a:r>
              <a:rPr lang="en-US" dirty="0" smtClean="0"/>
              <a:t>’</a:t>
            </a:r>
            <a:r>
              <a:rPr lang="ru-RU" dirty="0" smtClean="0"/>
              <a:t>Южная сказка</a:t>
            </a:r>
            <a:r>
              <a:rPr lang="en-US" dirty="0" smtClean="0"/>
              <a:t>’</a:t>
            </a:r>
            <a:r>
              <a:rPr lang="ru-RU" dirty="0" smtClean="0"/>
              <a:t>прошла военно-патриотическая игра </a:t>
            </a:r>
            <a:r>
              <a:rPr lang="en-US" dirty="0" smtClean="0"/>
              <a:t>“</a:t>
            </a:r>
            <a:r>
              <a:rPr lang="ru-RU" dirty="0" smtClean="0"/>
              <a:t>Зарница</a:t>
            </a:r>
            <a:r>
              <a:rPr lang="en-US" dirty="0" smtClean="0"/>
              <a:t>”</a:t>
            </a:r>
            <a:r>
              <a:rPr lang="ru-RU" smtClean="0"/>
              <a:t>.</a:t>
            </a:r>
            <a:endParaRPr lang="ru-RU" dirty="0" smtClean="0"/>
          </a:p>
          <a:p>
            <a:r>
              <a:rPr lang="ru-RU" dirty="0" smtClean="0"/>
              <a:t>В игре приняли участие воспитанники  старшей группы. Данное мероприятие приурочено было к празднику </a:t>
            </a:r>
            <a:r>
              <a:rPr lang="en-US" dirty="0" smtClean="0"/>
              <a:t>“</a:t>
            </a:r>
            <a:r>
              <a:rPr lang="ru-RU" dirty="0" smtClean="0"/>
              <a:t>Дню </a:t>
            </a:r>
            <a:r>
              <a:rPr lang="ru-RU" dirty="0" smtClean="0"/>
              <a:t>защитника </a:t>
            </a:r>
            <a:r>
              <a:rPr lang="ru-RU" dirty="0" smtClean="0"/>
              <a:t>Отечества</a:t>
            </a:r>
            <a:r>
              <a:rPr lang="en-US" dirty="0" smtClean="0"/>
              <a:t>”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>
                <a:solidFill>
                  <a:schemeClr val="accent6">
                    <a:lumMod val="25000"/>
                  </a:schemeClr>
                </a:solidFill>
              </a:rPr>
              <a:t>                         </a:t>
            </a:r>
            <a:r>
              <a:rPr lang="ru-RU" dirty="0" smtClean="0">
                <a:solidFill>
                  <a:schemeClr val="accent6">
                    <a:lumMod val="25000"/>
                  </a:schemeClr>
                </a:solidFill>
              </a:rPr>
              <a:t>Подготовили</a:t>
            </a:r>
            <a:r>
              <a:rPr lang="en-US" dirty="0" smtClean="0">
                <a:solidFill>
                  <a:schemeClr val="accent6">
                    <a:lumMod val="25000"/>
                  </a:schemeClr>
                </a:solidFill>
              </a:rPr>
              <a:t>: </a:t>
            </a:r>
            <a:r>
              <a:rPr lang="ru-RU" dirty="0" smtClean="0">
                <a:solidFill>
                  <a:schemeClr val="accent6">
                    <a:lumMod val="25000"/>
                  </a:schemeClr>
                </a:solidFill>
              </a:rPr>
              <a:t>Елистратова Ю.А. и Петрова Т.А.</a:t>
            </a:r>
          </a:p>
          <a:p>
            <a:r>
              <a:rPr lang="ru-RU" dirty="0" smtClean="0"/>
              <a:t>                                          </a:t>
            </a:r>
            <a:endParaRPr lang="ru-RU" dirty="0"/>
          </a:p>
        </p:txBody>
      </p:sp>
      <p:pic>
        <p:nvPicPr>
          <p:cNvPr id="1026" name="Picture 2" descr="D:\Петрова ТА\фото2019\IMG_20190227_100533_resized_20190227_0957157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857628"/>
            <a:ext cx="2152632" cy="2214578"/>
          </a:xfrm>
          <a:prstGeom prst="rect">
            <a:avLst/>
          </a:prstGeom>
          <a:noFill/>
        </p:spPr>
      </p:pic>
      <p:pic>
        <p:nvPicPr>
          <p:cNvPr id="1028" name="Picture 4" descr="D:\Петрова ТА\фото2019\IMG_20190227_100630_resized_20190227_0957176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4214818"/>
            <a:ext cx="2857520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етрова ТА\фото2019\IMG_20190227_101013_resized_20190227_0957151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9" y="642919"/>
            <a:ext cx="2857520" cy="2143140"/>
          </a:xfrm>
          <a:prstGeom prst="rect">
            <a:avLst/>
          </a:prstGeom>
          <a:noFill/>
        </p:spPr>
      </p:pic>
      <p:pic>
        <p:nvPicPr>
          <p:cNvPr id="1027" name="Picture 3" descr="D:\Петрова ТА\фото2019\IMG_20190227_101424_resized_20190227_0957162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357298"/>
            <a:ext cx="3009887" cy="2257416"/>
          </a:xfrm>
          <a:prstGeom prst="rect">
            <a:avLst/>
          </a:prstGeom>
          <a:noFill/>
        </p:spPr>
      </p:pic>
      <p:pic>
        <p:nvPicPr>
          <p:cNvPr id="1028" name="Picture 4" descr="D:\Петрова ТА\фото2019\IMG_20190227_101831_resized_20190227_0957549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571480"/>
            <a:ext cx="2819387" cy="2114540"/>
          </a:xfrm>
          <a:prstGeom prst="rect">
            <a:avLst/>
          </a:prstGeom>
          <a:noFill/>
        </p:spPr>
      </p:pic>
      <p:pic>
        <p:nvPicPr>
          <p:cNvPr id="1029" name="Picture 5" descr="D:\Петрова ТА\фото2019\IMG_20190227_102317_resized_20190227_0957542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3286124"/>
            <a:ext cx="2652698" cy="1989524"/>
          </a:xfrm>
          <a:prstGeom prst="rect">
            <a:avLst/>
          </a:prstGeom>
          <a:noFill/>
        </p:spPr>
      </p:pic>
      <p:pic>
        <p:nvPicPr>
          <p:cNvPr id="1030" name="Picture 6" descr="D:\Петрова ТА\фото2019\IMG_20190227_102518_resized_20190227_09575689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14744" y="4143380"/>
            <a:ext cx="3009888" cy="2257416"/>
          </a:xfrm>
          <a:prstGeom prst="rect">
            <a:avLst/>
          </a:prstGeom>
          <a:noFill/>
        </p:spPr>
      </p:pic>
      <p:pic>
        <p:nvPicPr>
          <p:cNvPr id="1031" name="Picture 7" descr="D:\Петрова ТА\фото2019\IMG_20190227_102916_resized_20190227_09575261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3571876"/>
            <a:ext cx="2438384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Петрова ТА\фото2019\IMG_20190227_103139_resized_20190227_0957534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857232"/>
            <a:ext cx="2928958" cy="2196719"/>
          </a:xfrm>
          <a:prstGeom prst="rect">
            <a:avLst/>
          </a:prstGeom>
          <a:noFill/>
        </p:spPr>
      </p:pic>
      <p:pic>
        <p:nvPicPr>
          <p:cNvPr id="2051" name="Picture 3" descr="D:\Петрова ТА\фото2019\IMG_20190227_103216_resized_20190227_0957561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571480"/>
            <a:ext cx="2343133" cy="1757350"/>
          </a:xfrm>
          <a:prstGeom prst="rect">
            <a:avLst/>
          </a:prstGeom>
          <a:noFill/>
        </p:spPr>
      </p:pic>
      <p:pic>
        <p:nvPicPr>
          <p:cNvPr id="2052" name="Picture 4" descr="D:\Петрова ТА\фото2019\IMG_20190227_103249_resized_20190227_0957554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374" y="1428736"/>
            <a:ext cx="2952770" cy="2214578"/>
          </a:xfrm>
          <a:prstGeom prst="rect">
            <a:avLst/>
          </a:prstGeom>
          <a:noFill/>
        </p:spPr>
      </p:pic>
      <p:pic>
        <p:nvPicPr>
          <p:cNvPr id="2053" name="Picture 5" descr="D:\Петрова ТА\фото2019\IMG_20190227_103345_resized_20190227_0957564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2643182"/>
            <a:ext cx="2676029" cy="2357454"/>
          </a:xfrm>
          <a:prstGeom prst="rect">
            <a:avLst/>
          </a:prstGeom>
          <a:noFill/>
        </p:spPr>
      </p:pic>
      <p:pic>
        <p:nvPicPr>
          <p:cNvPr id="2054" name="Picture 6" descr="D:\Петрова ТА\фото2019\IMG_20190227_103333_resized_20190227_09575595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86050" y="3214686"/>
            <a:ext cx="2952771" cy="2214578"/>
          </a:xfrm>
          <a:prstGeom prst="rect">
            <a:avLst/>
          </a:prstGeom>
          <a:noFill/>
        </p:spPr>
      </p:pic>
      <p:pic>
        <p:nvPicPr>
          <p:cNvPr id="2055" name="Picture 7" descr="D:\Петрова ТА\фото2019\IMG_20190227_103532_resized_20190227_09575395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57884" y="4357694"/>
            <a:ext cx="2438384" cy="1828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62</TotalTime>
  <Words>62</Words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Литейная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ПЕТРОВ</dc:creator>
  <cp:lastModifiedBy>ПЕТРОВ</cp:lastModifiedBy>
  <cp:revision>19</cp:revision>
  <dcterms:created xsi:type="dcterms:W3CDTF">2017-06-21T09:55:56Z</dcterms:created>
  <dcterms:modified xsi:type="dcterms:W3CDTF">2019-03-02T12:30:59Z</dcterms:modified>
</cp:coreProperties>
</file>