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56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0BDD247-D046-4A9A-88AD-FEDB2D3986AE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8E62CB0-8C5B-4DDB-BF32-1D183BA8AAB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wallpaperfo.com/download/view?resolution=2560x1600&amp;file=MTI4MHgxMDI0LzIwMTIwNDI5L2RuYSAxMjgweDEwMjQgd2FsbHBhcGVyX3d3dy53YWxscGFwZXJmby5jb21fOTUuanBn&amp;name=ZG5hXzEyODB4MTAyNF93YWxscGFwZXI=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2"/>
          <a:stretch/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6153" y="548680"/>
            <a:ext cx="578754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50800"/>
                <a:solidFill>
                  <a:srgbClr val="9900CC"/>
                </a:solidFill>
                <a:effectLst/>
              </a:rPr>
              <a:t>Гаметогенез и </a:t>
            </a:r>
          </a:p>
          <a:p>
            <a:pPr algn="ctr"/>
            <a:r>
              <a:rPr lang="ru-RU" sz="6000" b="1" cap="none" spc="0" dirty="0" smtClean="0">
                <a:ln w="50800"/>
                <a:solidFill>
                  <a:srgbClr val="9900CC"/>
                </a:solidFill>
                <a:effectLst/>
              </a:rPr>
              <a:t>оплодотворение</a:t>
            </a:r>
            <a:endParaRPr lang="ru-RU" sz="6000" b="1" cap="none" spc="0" dirty="0">
              <a:ln w="50800"/>
              <a:solidFill>
                <a:srgbClr val="99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0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theultimateanatomy.xtgem.com/images/spermatogene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3" y="396771"/>
            <a:ext cx="901409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humbio.ru/humbio/reprod/images/15-3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2"/>
            <a:ext cx="4826019" cy="673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8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mrmarker.ru/p/allpic/2/608-img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9" y="-30191"/>
            <a:ext cx="9105499" cy="682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amababy.uaua.info/pictures/wiki/text06-2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-30191"/>
            <a:ext cx="5084808" cy="673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36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uslide.ru/images/17/24059/736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" y="27524"/>
            <a:ext cx="9107301" cy="683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s622929.vk.me/v622929073/494e1/9nsnm1wpDk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88640"/>
            <a:ext cx="898834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74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allatra-science.org/uploads/publication/2967383b2f68de93d69db20f78f07c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952"/>
            <a:ext cx="8244408" cy="669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croclub.kz/library/gallery/20/2/images/gallery/big/1259809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660" y="332656"/>
            <a:ext cx="909278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3.cache.netease.com/photo/0026/2012-07-24/87704JDN513O00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6" y="-70492"/>
            <a:ext cx="9275883" cy="686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minidetki.ru/wp-content/uploads/2014/10/Beremennost.-Eko.-Eko-v-estestvennyh-tsiklah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0" y="116632"/>
            <a:ext cx="9079993" cy="660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13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87</TotalTime>
  <Words>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</dc:creator>
  <cp:lastModifiedBy>Mam</cp:lastModifiedBy>
  <cp:revision>6</cp:revision>
  <dcterms:created xsi:type="dcterms:W3CDTF">2016-01-28T15:36:15Z</dcterms:created>
  <dcterms:modified xsi:type="dcterms:W3CDTF">2016-01-28T17:03:53Z</dcterms:modified>
</cp:coreProperties>
</file>