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m0-tub-ru.yandex.net/i?id=ebc01eedb352b63dd82ef6d669f991d9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960439"/>
          </a:xfrm>
        </p:spPr>
        <p:txBody>
          <a:bodyPr/>
          <a:lstStyle/>
          <a:p>
            <a:r>
              <a:rPr lang="ru-RU" b="1" dirty="0" smtClean="0"/>
              <a:t>Осенний пейзажа с пошаговыми </a:t>
            </a:r>
            <a:r>
              <a:rPr lang="ru-RU" b="1" dirty="0" smtClean="0"/>
              <a:t>фото</a:t>
            </a:r>
            <a:br>
              <a:rPr lang="ru-RU" b="1" dirty="0" smtClean="0"/>
            </a:br>
            <a:r>
              <a:rPr lang="ru-RU" b="1" smtClean="0"/>
              <a:t>3 класс</a:t>
            </a:r>
            <a:r>
              <a:rPr lang="ru-RU" b="1" smtClean="0"/>
              <a:t>.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7. На дальнем плане рисуем дерево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risovashki.tv/media/content_images/2017/09/20/09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0675" y="1810544"/>
            <a:ext cx="596265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8. На фоне воды рисуем зеркальное отражение этого дерева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risovashki.tv/media/content_images/2017/09/20/10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786731"/>
            <a:ext cx="59436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9. Таким же образом рисуем ещё несколько деревьев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risovashki.tv/media/content_images/2017/09/20/1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0675" y="1743869"/>
            <a:ext cx="596265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10. Рисуем крону дерева яркими осенними цветами полусухой кистью методом тычка, а в отражении воды используем менее насыщенные оттенки.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risovashki.tv/media/content_images/2017/09/20/12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5912" y="1743869"/>
            <a:ext cx="597217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11. По такому же принципу рисуем остальные деревья.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risovashki.tv/media/content_images/2017/09/20/1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5437" y="1762919"/>
            <a:ext cx="595312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12. Можем дорисовать ёлочку и кустарники.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risovashki.tv/media/content_images/2017/09/20/14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5437" y="1720056"/>
            <a:ext cx="59531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13. На переднем плане рисуем ствол сосны и ветви.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risovashki.tv/media/content_images/2017/09/20/15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5912" y="1762919"/>
            <a:ext cx="597217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14. Рисуем крону сосны зелёной краской горизонтальными мазками.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risovashki.tv/media/content_images/2017/09/20/16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5437" y="1786731"/>
            <a:ext cx="595312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3100" dirty="0" smtClean="0"/>
              <a:t>15. Проведём горизонтальные полосы на фоне воды полусухой тонкой кистью белой гуашью. Рисуем рядом с сосной ещё пару деревьев.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risovashki.tv/media/content_images/2017/09/20/17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805781"/>
            <a:ext cx="5943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3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16. Полусухой кистью методом тычка рисуем кроны деревьев, опавшую листву небольшими мазками тех же цветов и травку.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risovashki.tv/media/content_images/2017/09/20/1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6816" y="1989138"/>
            <a:ext cx="5930368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s://risovashki.tv/media/content_images/2017/09/20/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8352928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Ваша работа готова!</a:t>
            </a:r>
            <a:endParaRPr lang="ru-RU" dirty="0"/>
          </a:p>
        </p:txBody>
      </p:sp>
      <p:pic>
        <p:nvPicPr>
          <p:cNvPr id="5" name="Содержимое 4" descr="https://risovashki.tv/media/content_images/2017/09/20/0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412776"/>
            <a:ext cx="7200799" cy="48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работы понадобятся: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Гуашь</a:t>
            </a:r>
          </a:p>
          <a:p>
            <a:r>
              <a:rPr lang="ru-RU" dirty="0" smtClean="0"/>
              <a:t> бумага для акварели</a:t>
            </a:r>
          </a:p>
          <a:p>
            <a:r>
              <a:rPr lang="ru-RU" dirty="0" smtClean="0"/>
              <a:t>кисти</a:t>
            </a:r>
          </a:p>
          <a:p>
            <a:endParaRPr lang="ru-RU" dirty="0"/>
          </a:p>
        </p:txBody>
      </p:sp>
      <p:pic>
        <p:nvPicPr>
          <p:cNvPr id="4" name="Рисунок 3" descr="https://risovashki.tv/media/content_images/2017/09/20/02_f8nuk0Q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852936"/>
            <a:ext cx="5365526" cy="331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Этапы выполнения: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1. Рисуем линию горизонта светло-голубым.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risovashki.tv/media/content_images/2017/09/20/0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5437" y="1762919"/>
            <a:ext cx="595312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Покрываем верхнюю часть неба тёмно-голубым.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https://risovashki.tv/media/content_images/2017/09/20/04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5437" y="1786731"/>
            <a:ext cx="595312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 Добавляем белую гуашь и закрашиваем оставшуюся часть неба до линии горизонта.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risovashki.tv/media/content_images/2017/09/20/05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7227" y="2060575"/>
            <a:ext cx="5789545" cy="406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 Рисуем воду, закрашивая фон светло-голубым, переходящим в тёмно-голубой.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risovashki.tv/media/content_images/2017/09/20/06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3823" y="2133600"/>
            <a:ext cx="5536354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5. Рисуем облака белой гуашью.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risovashki.tv/media/content_images/2017/09/20/07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5437" y="1743869"/>
            <a:ext cx="595312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ce5b4e60521ee5327c40a1716cc542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6. мазками коричневым, Землю рисуем небольшими светло-коричневым и жёлтым цветом.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risovashki.tv/media/content_images/2017/09/20/0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5437" y="1824831"/>
            <a:ext cx="595312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135</Words>
  <Application>Microsoft Office PowerPoint</Application>
  <PresentationFormat>Экран (4:3)</PresentationFormat>
  <Paragraphs>22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Осенний пейзажа с пошаговыми фото 3 класс.  </vt:lpstr>
      <vt:lpstr>Слайд 2</vt:lpstr>
      <vt:lpstr>Для работы понадобятся:</vt:lpstr>
      <vt:lpstr>Этапы выполнения:   1. Рисуем линию горизонта светло-голубым. </vt:lpstr>
      <vt:lpstr>2. Покрываем верхнюю часть неба тёмно-голубым. </vt:lpstr>
      <vt:lpstr>3. Добавляем белую гуашь и закрашиваем оставшуюся часть неба до линии горизонта. </vt:lpstr>
      <vt:lpstr>4. Рисуем воду, закрашивая фон светло-голубым, переходящим в тёмно-голубой. </vt:lpstr>
      <vt:lpstr>  5. Рисуем облака белой гуашью. </vt:lpstr>
      <vt:lpstr>  6. мазками коричневым, Землю рисуем небольшими светло-коричневым и жёлтым цветом. </vt:lpstr>
      <vt:lpstr>7. На дальнем плане рисуем дерево </vt:lpstr>
      <vt:lpstr>8. На фоне воды рисуем зеркальное отражение этого дерева </vt:lpstr>
      <vt:lpstr>9. Таким же образом рисуем ещё несколько деревьев </vt:lpstr>
      <vt:lpstr>10. Рисуем крону дерева яркими осенними цветами полусухой кистью методом тычка, а в отражении воды используем менее насыщенные оттенки. </vt:lpstr>
      <vt:lpstr>  11. По такому же принципу рисуем остальные деревья. </vt:lpstr>
      <vt:lpstr>  12. Можем дорисовать ёлочку и кустарники. </vt:lpstr>
      <vt:lpstr>  13. На переднем плане рисуем ствол сосны и ветви. </vt:lpstr>
      <vt:lpstr>14. Рисуем крону сосны зелёной краской горизонтальными мазками. </vt:lpstr>
      <vt:lpstr>  15. Проведём горизонтальные полосы на фоне воды полусухой тонкой кистью белой гуашью. Рисуем рядом с сосной ещё пару деревьев. </vt:lpstr>
      <vt:lpstr>16. Полусухой кистью методом тычка рисуем кроны деревьев, опавшую листву небольшими мазками тех же цветов и травку. </vt:lpstr>
      <vt:lpstr>Ваша работа готова!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киско</dc:creator>
  <cp:lastModifiedBy>киско</cp:lastModifiedBy>
  <cp:revision>5</cp:revision>
  <dcterms:created xsi:type="dcterms:W3CDTF">2019-02-27T21:26:00Z</dcterms:created>
  <dcterms:modified xsi:type="dcterms:W3CDTF">2019-03-02T10:06:46Z</dcterms:modified>
</cp:coreProperties>
</file>