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mp3" ContentType="audio/unknown"/>
  <Default Extension="aac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1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DFB7E-7EB6-4815-B907-94C3D720C5D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426B9-CD20-43ED-B8D1-2A8B962E48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9788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426B9-CD20-43ED-B8D1-2A8B962E489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153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4.aac"/><Relationship Id="rId5" Type="http://schemas.openxmlformats.org/officeDocument/2006/relationships/image" Target="../media/image15.png"/><Relationship Id="rId4" Type="http://schemas.microsoft.com/office/2007/relationships/media" Target="../media/media4.aac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5.aac"/><Relationship Id="rId5" Type="http://schemas.openxmlformats.org/officeDocument/2006/relationships/image" Target="../media/image15.png"/><Relationship Id="rId4" Type="http://schemas.microsoft.com/office/2007/relationships/media" Target="../media/media5.aa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microsoft.com/office/2007/relationships/media" Target="../media/media2.mp3"/><Relationship Id="rId2" Type="http://schemas.openxmlformats.org/officeDocument/2006/relationships/audio" Target="../media/media2.mp3"/><Relationship Id="rId1" Type="http://schemas.openxmlformats.org/officeDocument/2006/relationships/audio" Target="../media/media1.wav"/><Relationship Id="rId6" Type="http://schemas.openxmlformats.org/officeDocument/2006/relationships/image" Target="../media/image15.png"/><Relationship Id="rId5" Type="http://schemas.microsoft.com/office/2007/relationships/media" Target="../media/media1.wav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3.mp3"/><Relationship Id="rId5" Type="http://schemas.openxmlformats.org/officeDocument/2006/relationships/image" Target="../media/image15.png"/><Relationship Id="rId4" Type="http://schemas.microsoft.com/office/2007/relationships/media" Target="../media/media3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429000"/>
            <a:ext cx="7117180" cy="1470025"/>
          </a:xfrm>
        </p:spPr>
        <p:txBody>
          <a:bodyPr/>
          <a:lstStyle/>
          <a:p>
            <a:pPr algn="ctr"/>
            <a:r>
              <a:rPr lang="ru-RU" dirty="0"/>
              <a:t>Интегрированное занятие по ФЭМП в подготовительной группе «Весна»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</a:p>
          <a:p>
            <a:pPr algn="r"/>
            <a:r>
              <a:rPr lang="ru-RU" u="sng" dirty="0" smtClean="0"/>
              <a:t>Воспитатель</a:t>
            </a:r>
            <a:r>
              <a:rPr lang="ru-RU" dirty="0" smtClean="0"/>
              <a:t>: Краснова И.Ю.</a:t>
            </a:r>
          </a:p>
          <a:p>
            <a:pPr algn="r"/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МБДОУ детский сад комбинированного вида №3 «Зоренька»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0033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304752"/>
            <a:ext cx="3181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ПРОТАЛИНКИ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11560" y="889528"/>
            <a:ext cx="7704856" cy="559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7838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07921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11" y="715839"/>
            <a:ext cx="7704856" cy="5894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260783" y="3212976"/>
            <a:ext cx="1703743" cy="1517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43515" y="1013782"/>
            <a:ext cx="1703743" cy="15170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308575" y="1902737"/>
            <a:ext cx="1703743" cy="15170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39094" b="69631" l="5714" r="3494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627931" y="2700257"/>
            <a:ext cx="1558636" cy="20687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39094" b="69631" l="5714" r="3494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178588"/>
            <a:ext cx="1558636" cy="20687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39094" b="69631" l="5714" r="3494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575955" y="485046"/>
            <a:ext cx="1558636" cy="20687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044120" y="2217572"/>
            <a:ext cx="1703743" cy="15170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35810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remove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73670"/>
            <a:ext cx="7704856" cy="5894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115339" y="2666913"/>
            <a:ext cx="1703743" cy="15170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236309" y="3333707"/>
            <a:ext cx="1703743" cy="1517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880154" y="1300552"/>
            <a:ext cx="1703743" cy="15170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180891" y="2333997"/>
            <a:ext cx="1703743" cy="15170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95944" y="1514394"/>
            <a:ext cx="1703743" cy="15170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42114" b="61577" l="38022" r="6417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771800" y="2827172"/>
            <a:ext cx="1703743" cy="15170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100000" l="9766" r="89844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4" y="443770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7500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spect="1"/>
          </p:cNvSpPr>
          <p:nvPr/>
        </p:nvSpPr>
        <p:spPr>
          <a:xfrm>
            <a:off x="467544" y="2349415"/>
            <a:ext cx="644420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+ 2 = </a:t>
            </a:r>
            <a:endParaRPr lang="ru-RU" sz="115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45270" y="2348880"/>
            <a:ext cx="123944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115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89144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80951" y="2555"/>
            <a:ext cx="2952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547664" y="637812"/>
            <a:ext cx="5766690" cy="3007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568833" y="3651952"/>
            <a:ext cx="5743429" cy="3147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9418" y="1595858"/>
            <a:ext cx="498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7876" y="2125261"/>
            <a:ext cx="498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3779" y="1757053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79418" y="4629509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23718" y="5097356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3779" y="4712635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76670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161" y="82933"/>
            <a:ext cx="5019675" cy="6629400"/>
          </a:xfrm>
          <a:prstGeom prst="rect">
            <a:avLst/>
          </a:prstGeom>
        </p:spPr>
      </p:pic>
      <p:pic>
        <p:nvPicPr>
          <p:cNvPr id="6" name="R20170328071758.aac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screen"/>
          <a:stretch>
            <a:fillRect/>
          </a:stretch>
        </p:blipFill>
        <p:spPr>
          <a:xfrm>
            <a:off x="467544" y="692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29744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6812" y="203756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№4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76977" y="1124744"/>
            <a:ext cx="6587838" cy="49252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20911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162" y="114300"/>
            <a:ext cx="5019675" cy="6629400"/>
          </a:xfrm>
          <a:prstGeom prst="rect">
            <a:avLst/>
          </a:prstGeom>
        </p:spPr>
      </p:pic>
      <p:pic>
        <p:nvPicPr>
          <p:cNvPr id="5" name="R20170328071836.aac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screen"/>
          <a:stretch>
            <a:fillRect/>
          </a:stretch>
        </p:blipFill>
        <p:spPr>
          <a:xfrm>
            <a:off x="395536" y="332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7639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206300"/>
            <a:ext cx="1826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52630"/>
            <a:ext cx="7800866" cy="58506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74379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6" y="908720"/>
            <a:ext cx="3895648" cy="29217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875" y="908720"/>
            <a:ext cx="3877428" cy="29046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3411" y="3991953"/>
            <a:ext cx="3924249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46" y="4005064"/>
            <a:ext cx="4002639" cy="26642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1" y="20542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СНЕГОТАЯНИЕ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209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42867"/>
            <a:ext cx="3004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ВЕСНА ВОДЫ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810768"/>
            <a:ext cx="3948461" cy="29197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6" y="815138"/>
            <a:ext cx="3892173" cy="29153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44101"/>
            <a:ext cx="3948461" cy="2526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640266" y="3844101"/>
            <a:ext cx="3916015" cy="25265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3874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456" y="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ПРЕДЛЕТЬЕ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75" y="645246"/>
            <a:ext cx="4074803" cy="27115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641"/>
          <a:stretch/>
        </p:blipFill>
        <p:spPr>
          <a:xfrm>
            <a:off x="243571" y="3645024"/>
            <a:ext cx="4064607" cy="28364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889"/>
          <a:stretch/>
        </p:blipFill>
        <p:spPr>
          <a:xfrm>
            <a:off x="4561448" y="645246"/>
            <a:ext cx="4204962" cy="27115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561448" y="3645024"/>
            <a:ext cx="4226700" cy="28364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3290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161" y="114300"/>
            <a:ext cx="5019675" cy="6629400"/>
          </a:xfrm>
          <a:prstGeom prst="rect">
            <a:avLst/>
          </a:prstGeom>
        </p:spPr>
      </p:pic>
      <p:pic>
        <p:nvPicPr>
          <p:cNvPr id="4" name="бУРАТИНО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screen"/>
          <a:stretch>
            <a:fillRect/>
          </a:stretch>
        </p:blipFill>
        <p:spPr>
          <a:xfrm>
            <a:off x="8244408" y="243880"/>
            <a:ext cx="609600" cy="609600"/>
          </a:xfrm>
          <a:prstGeom prst="rect">
            <a:avLst/>
          </a:prstGeom>
        </p:spPr>
      </p:pic>
      <p:pic>
        <p:nvPicPr>
          <p:cNvPr id="2" name="0414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6" cstate="screen"/>
          <a:stretch>
            <a:fillRect/>
          </a:stretch>
        </p:blipFill>
        <p:spPr>
          <a:xfrm>
            <a:off x="395536" y="2438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8106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02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402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230351"/>
            <a:ext cx="2190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ЛЕДОХОД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27584" y="1154176"/>
            <a:ext cx="7632847" cy="53087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1771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7289" y="243863"/>
            <a:ext cx="3315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2343" y="828638"/>
            <a:ext cx="8085608" cy="54977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4118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8044" y="184284"/>
            <a:ext cx="1400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66326"/>
            <a:ext cx="8162464" cy="5713725"/>
          </a:xfrm>
          <a:prstGeom prst="rect">
            <a:avLst/>
          </a:prstGeom>
        </p:spPr>
      </p:pic>
      <p:pic>
        <p:nvPicPr>
          <p:cNvPr id="4" name="Zvuk_groma_-_dlya_rolika_(iPlayer.fm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screen"/>
          <a:stretch>
            <a:fillRect/>
          </a:stretch>
        </p:blipFill>
        <p:spPr>
          <a:xfrm>
            <a:off x="234752" y="1594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847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428</TotalTime>
  <Words>50</Words>
  <Application>Microsoft Office PowerPoint</Application>
  <PresentationFormat>Экран (4:3)</PresentationFormat>
  <Paragraphs>24</Paragraphs>
  <Slides>17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Интегрированное занятие по ФЭМП в подготовительной группе «Весна»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Интегрированное занятие по ФЭМП в подготовительной группе «Весна»</dc:title>
  <cp:lastModifiedBy>Николай</cp:lastModifiedBy>
  <cp:revision>23</cp:revision>
  <dcterms:modified xsi:type="dcterms:W3CDTF">2019-03-02T11:20:29Z</dcterms:modified>
</cp:coreProperties>
</file>