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6DE88-DB31-40E7-A040-7EA56815C3FC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07CC-8A8F-48C2-A253-B746A7E2D4B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6DE88-DB31-40E7-A040-7EA56815C3FC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07CC-8A8F-48C2-A253-B746A7E2D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6DE88-DB31-40E7-A040-7EA56815C3FC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07CC-8A8F-48C2-A253-B746A7E2D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6DE88-DB31-40E7-A040-7EA56815C3FC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07CC-8A8F-48C2-A253-B746A7E2D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6DE88-DB31-40E7-A040-7EA56815C3FC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29207CC-8A8F-48C2-A253-B746A7E2D4B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6DE88-DB31-40E7-A040-7EA56815C3FC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07CC-8A8F-48C2-A253-B746A7E2D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6DE88-DB31-40E7-A040-7EA56815C3FC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07CC-8A8F-48C2-A253-B746A7E2D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6DE88-DB31-40E7-A040-7EA56815C3FC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07CC-8A8F-48C2-A253-B746A7E2D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6DE88-DB31-40E7-A040-7EA56815C3FC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07CC-8A8F-48C2-A253-B746A7E2D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6DE88-DB31-40E7-A040-7EA56815C3FC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07CC-8A8F-48C2-A253-B746A7E2D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6DE88-DB31-40E7-A040-7EA56815C3FC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07CC-8A8F-48C2-A253-B746A7E2D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536DE88-DB31-40E7-A040-7EA56815C3FC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29207CC-8A8F-48C2-A253-B746A7E2D4B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42984"/>
            <a:ext cx="3471858" cy="2357454"/>
          </a:xfrm>
        </p:spPr>
        <p:txBody>
          <a:bodyPr>
            <a:noAutofit/>
          </a:bodyPr>
          <a:lstStyle/>
          <a:p>
            <a:pPr algn="ctr"/>
            <a:r>
              <a:rPr lang="ru-RU" sz="4400" dirty="0" err="1" smtClean="0">
                <a:solidFill>
                  <a:schemeClr val="bg1"/>
                </a:solidFill>
                <a:latin typeface="Comic Sans MS" pitchFamily="66" charset="0"/>
              </a:rPr>
              <a:t>Пэрэныкъо</a:t>
            </a:r>
            <a:r>
              <a:rPr lang="ru-RU" sz="440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440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400" dirty="0" smtClean="0">
                <a:solidFill>
                  <a:schemeClr val="bg1"/>
                </a:solidFill>
                <a:latin typeface="Comic Sans MS" pitchFamily="66" charset="0"/>
              </a:rPr>
              <a:t> Мурат</a:t>
            </a:r>
            <a:endParaRPr lang="ru-RU" sz="4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Lenovo\Documents\Downloads\8543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857232"/>
            <a:ext cx="3683440" cy="510770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57158" y="4929198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chemeClr val="bg1"/>
                </a:solidFill>
                <a:latin typeface="Monotype Corsiva" pitchFamily="66" charset="0"/>
              </a:rPr>
              <a:t>Зэхэзгъэуцуагъэр</a:t>
            </a:r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</a:rPr>
              <a:t>: </a:t>
            </a:r>
          </a:p>
          <a:p>
            <a:r>
              <a:rPr lang="ru-RU" b="1" dirty="0" err="1" smtClean="0">
                <a:solidFill>
                  <a:schemeClr val="bg1"/>
                </a:solidFill>
                <a:latin typeface="Monotype Corsiva" pitchFamily="66" charset="0"/>
              </a:rPr>
              <a:t>Къэгъэзэжь</a:t>
            </a:r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b="1" dirty="0" err="1" smtClean="0">
                <a:solidFill>
                  <a:schemeClr val="bg1"/>
                </a:solidFill>
                <a:latin typeface="Monotype Corsiva" pitchFamily="66" charset="0"/>
              </a:rPr>
              <a:t>Сарет</a:t>
            </a:r>
            <a:endParaRPr lang="ru-RU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</TotalTime>
  <Words>5</Words>
  <Application>Microsoft Office PowerPoint</Application>
  <PresentationFormat>Экран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Апекс</vt:lpstr>
      <vt:lpstr>Пэрэныкъо  Мурат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Пэрэныкъо  Мурат</dc:title>
  <dc:creator>Lenovo</dc:creator>
  <cp:lastModifiedBy>Lenovo</cp:lastModifiedBy>
  <cp:revision>1</cp:revision>
  <dcterms:created xsi:type="dcterms:W3CDTF">2019-01-16T20:10:19Z</dcterms:created>
  <dcterms:modified xsi:type="dcterms:W3CDTF">2019-01-16T20:16:21Z</dcterms:modified>
</cp:coreProperties>
</file>