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1BEF-E2BE-4492-96D7-C9DC31C54017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035-F89A-4F5F-AB8C-7D310E677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946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1BEF-E2BE-4492-96D7-C9DC31C54017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035-F89A-4F5F-AB8C-7D310E677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554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1BEF-E2BE-4492-96D7-C9DC31C54017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035-F89A-4F5F-AB8C-7D310E677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489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1BEF-E2BE-4492-96D7-C9DC31C54017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035-F89A-4F5F-AB8C-7D310E677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34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1BEF-E2BE-4492-96D7-C9DC31C54017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035-F89A-4F5F-AB8C-7D310E677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982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1BEF-E2BE-4492-96D7-C9DC31C54017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035-F89A-4F5F-AB8C-7D310E677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553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1BEF-E2BE-4492-96D7-C9DC31C54017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035-F89A-4F5F-AB8C-7D310E677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425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1BEF-E2BE-4492-96D7-C9DC31C54017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035-F89A-4F5F-AB8C-7D310E677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789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1BEF-E2BE-4492-96D7-C9DC31C54017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035-F89A-4F5F-AB8C-7D310E677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38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1BEF-E2BE-4492-96D7-C9DC31C54017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035-F89A-4F5F-AB8C-7D310E677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871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1BEF-E2BE-4492-96D7-C9DC31C54017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2035-F89A-4F5F-AB8C-7D310E677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363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01BEF-E2BE-4492-96D7-C9DC31C54017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D2035-F89A-4F5F-AB8C-7D310E677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04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7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25239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40024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25911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60199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28780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49512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27583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23524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24764"/>
            <a:ext cx="9144000" cy="6833236"/>
          </a:xfrm>
        </p:spPr>
      </p:pic>
    </p:spTree>
    <p:extLst>
      <p:ext uri="{BB962C8B-B14F-4D97-AF65-F5344CB8AC3E}">
        <p14:creationId xmlns:p14="http://schemas.microsoft.com/office/powerpoint/2010/main" val="108946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384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1628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308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2624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98295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04798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дубс</dc:creator>
  <cp:lastModifiedBy>татьяна дубс</cp:lastModifiedBy>
  <cp:revision>10</cp:revision>
  <dcterms:created xsi:type="dcterms:W3CDTF">2019-02-10T13:31:31Z</dcterms:created>
  <dcterms:modified xsi:type="dcterms:W3CDTF">2019-03-02T06:51:11Z</dcterms:modified>
</cp:coreProperties>
</file>