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0"/>
  </p:notesMasterIdLst>
  <p:sldIdLst>
    <p:sldId id="287" r:id="rId2"/>
    <p:sldId id="266" r:id="rId3"/>
    <p:sldId id="267" r:id="rId4"/>
    <p:sldId id="290" r:id="rId5"/>
    <p:sldId id="291" r:id="rId6"/>
    <p:sldId id="294" r:id="rId7"/>
    <p:sldId id="296" r:id="rId8"/>
    <p:sldId id="285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97" autoAdjust="0"/>
  </p:normalViewPr>
  <p:slideViewPr>
    <p:cSldViewPr>
      <p:cViewPr varScale="1">
        <p:scale>
          <a:sx n="70" d="100"/>
          <a:sy n="70" d="100"/>
        </p:scale>
        <p:origin x="-138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2C2C762-A823-401A-A329-A406A894E213}" type="datetimeFigureOut">
              <a:rPr lang="ru-RU" smtClean="0"/>
              <a:pPr/>
              <a:t>02.03.2019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428C073-794F-440D-A030-20810B8F41E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74757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36DEED-3DCB-49D8-8627-54EA216BE4C2}" type="datetimeFigureOut">
              <a:rPr lang="ru-RU" smtClean="0"/>
              <a:pPr/>
              <a:t>02.03.2019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DF2082F7-E2C5-4549-B380-E0129146AF2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36DEED-3DCB-49D8-8627-54EA216BE4C2}" type="datetimeFigureOut">
              <a:rPr lang="ru-RU" smtClean="0"/>
              <a:pPr/>
              <a:t>02.03.2019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082F7-E2C5-4549-B380-E0129146AF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36DEED-3DCB-49D8-8627-54EA216BE4C2}" type="datetimeFigureOut">
              <a:rPr lang="ru-RU" smtClean="0"/>
              <a:pPr/>
              <a:t>02.03.2019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082F7-E2C5-4549-B380-E0129146AF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36DEED-3DCB-49D8-8627-54EA216BE4C2}" type="datetimeFigureOut">
              <a:rPr lang="ru-RU" smtClean="0"/>
              <a:pPr/>
              <a:t>02.03.2019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082F7-E2C5-4549-B380-E0129146AF2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36DEED-3DCB-49D8-8627-54EA216BE4C2}" type="datetimeFigureOut">
              <a:rPr lang="ru-RU" smtClean="0"/>
              <a:pPr/>
              <a:t>02.03.2019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DF2082F7-E2C5-4549-B380-E0129146AF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36DEED-3DCB-49D8-8627-54EA216BE4C2}" type="datetimeFigureOut">
              <a:rPr lang="ru-RU" smtClean="0"/>
              <a:pPr/>
              <a:t>02.03.2019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082F7-E2C5-4549-B380-E0129146AF2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36DEED-3DCB-49D8-8627-54EA216BE4C2}" type="datetimeFigureOut">
              <a:rPr lang="ru-RU" smtClean="0"/>
              <a:pPr/>
              <a:t>02.03.2019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082F7-E2C5-4549-B380-E0129146AF2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36DEED-3DCB-49D8-8627-54EA216BE4C2}" type="datetimeFigureOut">
              <a:rPr lang="ru-RU" smtClean="0"/>
              <a:pPr/>
              <a:t>02.03.2019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082F7-E2C5-4549-B380-E0129146AF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36DEED-3DCB-49D8-8627-54EA216BE4C2}" type="datetimeFigureOut">
              <a:rPr lang="ru-RU" smtClean="0"/>
              <a:pPr/>
              <a:t>02.03.2019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082F7-E2C5-4549-B380-E0129146AF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36DEED-3DCB-49D8-8627-54EA216BE4C2}" type="datetimeFigureOut">
              <a:rPr lang="ru-RU" smtClean="0"/>
              <a:pPr/>
              <a:t>02.03.2019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082F7-E2C5-4549-B380-E0129146AF2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36DEED-3DCB-49D8-8627-54EA216BE4C2}" type="datetimeFigureOut">
              <a:rPr lang="ru-RU" smtClean="0"/>
              <a:pPr/>
              <a:t>02.03.2019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DF2082F7-E2C5-4549-B380-E0129146AF2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B236DEED-3DCB-49D8-8627-54EA216BE4C2}" type="datetimeFigureOut">
              <a:rPr lang="ru-RU" smtClean="0"/>
              <a:pPr/>
              <a:t>02.03.2019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DF2082F7-E2C5-4549-B380-E0129146AF2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audio" Target="../media/audio1.wav"/><Relationship Id="rId7" Type="http://schemas.openxmlformats.org/officeDocument/2006/relationships/image" Target="../media/image5.jpe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Relationship Id="rId9" Type="http://schemas.openxmlformats.org/officeDocument/2006/relationships/image" Target="../media/image7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audio" Target="../media/audio1.wav"/><Relationship Id="rId7" Type="http://schemas.openxmlformats.org/officeDocument/2006/relationships/image" Target="../media/image11.jpe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2.xml"/><Relationship Id="rId6" Type="http://schemas.openxmlformats.org/officeDocument/2006/relationships/image" Target="../media/image10.jpeg"/><Relationship Id="rId11" Type="http://schemas.openxmlformats.org/officeDocument/2006/relationships/image" Target="../media/image15.jpeg"/><Relationship Id="rId5" Type="http://schemas.openxmlformats.org/officeDocument/2006/relationships/image" Target="../media/image9.jpeg"/><Relationship Id="rId10" Type="http://schemas.openxmlformats.org/officeDocument/2006/relationships/image" Target="../media/image14.jpeg"/><Relationship Id="rId4" Type="http://schemas.openxmlformats.org/officeDocument/2006/relationships/image" Target="../media/image8.jpeg"/><Relationship Id="rId9" Type="http://schemas.openxmlformats.org/officeDocument/2006/relationships/image" Target="../media/image1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2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251207"/>
            <a:ext cx="7920880" cy="34932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1" i="0" u="none" strike="noStrike" kern="0" cap="none" spc="0" normalizeH="0" baseline="0" noProof="0" dirty="0" smtClean="0">
                <a:ln>
                  <a:noFill/>
                </a:ln>
                <a:effectLst>
                  <a:reflection blurRad="6350" stA="55000" endA="300" endPos="45500" dir="5400000" sy="-100000" algn="bl" rotWithShape="0"/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МБДОУ «Детский сад комбинированного вида №42»</a:t>
            </a:r>
            <a:br>
              <a:rPr kumimoji="0" lang="ru-RU" sz="1400" b="1" i="0" u="none" strike="noStrike" kern="0" cap="none" spc="0" normalizeH="0" baseline="0" noProof="0" dirty="0" smtClean="0">
                <a:ln>
                  <a:noFill/>
                </a:ln>
                <a:effectLst>
                  <a:reflection blurRad="6350" stA="55000" endA="300" endPos="45500" dir="5400000" sy="-100000" algn="bl" rotWithShape="0"/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ru-RU" sz="1300" b="1" i="0" u="none" strike="noStrike" kern="0" cap="none" spc="0" normalizeH="0" baseline="0" noProof="0" dirty="0" smtClean="0">
                <a:ln>
                  <a:noFill/>
                </a:ln>
                <a:effectLst>
                  <a:reflection blurRad="6350" stA="55000" endA="300" endPos="45500" dir="5400000" sy="-100000" algn="bl" rotWithShape="0"/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kumimoji="0" lang="ru-RU" sz="1300" b="1" i="0" u="none" strike="noStrike" kern="0" cap="none" spc="0" normalizeH="0" baseline="0" noProof="0" dirty="0" smtClean="0">
                <a:ln>
                  <a:noFill/>
                </a:ln>
                <a:effectLst>
                  <a:reflection blurRad="6350" stA="55000" endA="300" endPos="45500" dir="5400000" sy="-100000" algn="bl" rotWithShape="0"/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ru-RU" sz="1300" b="1" i="0" u="none" strike="noStrike" kern="0" cap="none" spc="0" normalizeH="0" baseline="0" noProof="0" dirty="0" smtClean="0">
                <a:ln>
                  <a:noFill/>
                </a:ln>
                <a:effectLst>
                  <a:reflection blurRad="6350" stA="55000" endA="300" endPos="45500" dir="5400000" sy="-100000" algn="bl" rotWithShape="0"/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kumimoji="0" lang="ru-RU" sz="1300" b="1" i="0" u="none" strike="noStrike" kern="0" cap="none" spc="0" normalizeH="0" baseline="0" noProof="0" dirty="0" smtClean="0">
                <a:ln>
                  <a:noFill/>
                </a:ln>
                <a:effectLst>
                  <a:reflection blurRad="6350" stA="55000" endA="300" endPos="45500" dir="5400000" sy="-100000" algn="bl" rotWithShape="0"/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ru-RU" sz="3200" b="1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П Р О Е К Т</a:t>
            </a:r>
            <a:br>
              <a:rPr kumimoji="0" lang="ru-RU" sz="3200" b="1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ru-RU" sz="2900" b="1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на тему:</a:t>
            </a:r>
            <a:br>
              <a:rPr kumimoji="0" lang="ru-RU" sz="2900" b="1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ru-RU" sz="3600" b="1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rebuchet MS"/>
                <a:ea typeface="+mj-ea"/>
                <a:cs typeface="+mj-cs"/>
              </a:rPr>
              <a:t>« </a:t>
            </a:r>
            <a:r>
              <a:rPr kumimoji="0" lang="ru-RU" sz="6000" b="1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rebuchet MS"/>
                <a:ea typeface="+mj-ea"/>
                <a:cs typeface="+mj-cs"/>
              </a:rPr>
              <a:t>Мой ВОРОНЕЖ»</a:t>
            </a:r>
            <a:br>
              <a:rPr kumimoji="0" lang="ru-RU" sz="6000" b="1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rebuchet MS"/>
                <a:ea typeface="+mj-ea"/>
                <a:cs typeface="+mj-cs"/>
              </a:rPr>
            </a:br>
            <a:endParaRPr kumimoji="0" lang="ru-RU" sz="6000" b="0" i="0" u="none" strike="noStrike" kern="0" cap="none" spc="0" normalizeH="0" baseline="0" noProof="0" dirty="0" smtClean="0">
              <a:ln>
                <a:noFill/>
              </a:ln>
              <a:effectLst/>
              <a:uLnTx/>
              <a:uFillTx/>
            </a:endParaRPr>
          </a:p>
        </p:txBody>
      </p:sp>
      <p:sp>
        <p:nvSpPr>
          <p:cNvPr id="3" name="Подзаголовок 2"/>
          <p:cNvSpPr txBox="1">
            <a:spLocks/>
          </p:cNvSpPr>
          <p:nvPr/>
        </p:nvSpPr>
        <p:spPr>
          <a:xfrm>
            <a:off x="5580112" y="4941168"/>
            <a:ext cx="2880320" cy="108012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300"/>
              </a:spcAft>
              <a:buClr>
                <a:srgbClr val="F14124">
                  <a:lumMod val="75000"/>
                </a:srgbClr>
              </a:buClr>
              <a:buSzPct val="130000"/>
              <a:buFont typeface="Georgia" pitchFamily="18" charset="0"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smtClean="0">
                <a:ln>
                  <a:noFill/>
                </a:ln>
                <a:solidFill>
                  <a:srgbClr val="212745"/>
                </a:solidFill>
                <a:effectLst/>
                <a:uLnTx/>
                <a:uFillTx/>
                <a:latin typeface="Trebuchet MS"/>
                <a:ea typeface="+mn-ea"/>
                <a:cs typeface="+mn-cs"/>
              </a:rPr>
              <a:t>Выполнила: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300"/>
              </a:spcAft>
              <a:buClr>
                <a:srgbClr val="F14124">
                  <a:lumMod val="75000"/>
                </a:srgbClr>
              </a:buClr>
              <a:buSzPct val="130000"/>
              <a:buFont typeface="Georgia" pitchFamily="18" charset="0"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smtClean="0">
                <a:ln>
                  <a:noFill/>
                </a:ln>
                <a:solidFill>
                  <a:srgbClr val="212745"/>
                </a:solidFill>
                <a:effectLst/>
                <a:uLnTx/>
                <a:uFillTx/>
                <a:latin typeface="Trebuchet MS"/>
                <a:ea typeface="+mn-ea"/>
                <a:cs typeface="+mn-cs"/>
              </a:rPr>
              <a:t>воспитатель ВКК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300"/>
              </a:spcAft>
              <a:buClr>
                <a:srgbClr val="F14124">
                  <a:lumMod val="75000"/>
                </a:srgbClr>
              </a:buClr>
              <a:buSzPct val="130000"/>
              <a:buFont typeface="Georgia" pitchFamily="18" charset="0"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smtClean="0">
                <a:ln>
                  <a:noFill/>
                </a:ln>
                <a:solidFill>
                  <a:srgbClr val="212745"/>
                </a:solidFill>
                <a:effectLst/>
                <a:uLnTx/>
                <a:uFillTx/>
                <a:latin typeface="Trebuchet MS"/>
                <a:ea typeface="+mn-ea"/>
                <a:cs typeface="+mn-cs"/>
              </a:rPr>
              <a:t>Сенчугова Е.А.</a:t>
            </a: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212745"/>
              </a:solidFill>
              <a:effectLst/>
              <a:uLnTx/>
              <a:uFillTx/>
              <a:latin typeface="Trebuchet MS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91404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voronezh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7158" y="500042"/>
            <a:ext cx="3262327" cy="2152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4033" name="Rectangle 1"/>
          <p:cNvSpPr>
            <a:spLocks noChangeArrowheads="1"/>
          </p:cNvSpPr>
          <p:nvPr/>
        </p:nvSpPr>
        <p:spPr bwMode="auto">
          <a:xfrm>
            <a:off x="4143372" y="214291"/>
            <a:ext cx="4143404" cy="1420861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126960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Это нельзя забыть.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Cambria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Рисунок 3" descr="kolcho-p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714744" y="4286256"/>
            <a:ext cx="2381250" cy="1809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gorod-b"/>
          <p:cNvPicPr/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143636" y="2285992"/>
            <a:ext cx="2381250" cy="154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gorod-p"/>
          <p:cNvPicPr/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714744" y="2285992"/>
            <a:ext cx="2381250" cy="154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kolcho-b"/>
          <p:cNvPicPr/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6215074" y="4286256"/>
            <a:ext cx="2381250" cy="1809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4034" name="Rectangle 2"/>
          <p:cNvSpPr>
            <a:spLocks noChangeArrowheads="1"/>
          </p:cNvSpPr>
          <p:nvPr/>
        </p:nvSpPr>
        <p:spPr bwMode="auto">
          <a:xfrm>
            <a:off x="0" y="0"/>
            <a:ext cx="184731" cy="405199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126960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286248" y="1590030"/>
            <a:ext cx="404654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16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Воронеж - прошлое и настоящее</a:t>
            </a:r>
            <a:endParaRPr lang="ru-RU" sz="1600" b="1" dirty="0" smtClean="0">
              <a:solidFill>
                <a:schemeClr val="accent1">
                  <a:lumMod val="75000"/>
                </a:schemeClr>
              </a:solidFill>
              <a:latin typeface="Cambria" pitchFamily="18" charset="0"/>
              <a:ea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4500562" y="6072206"/>
            <a:ext cx="357190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1200" b="1" i="1" dirty="0" err="1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Кольцовский</a:t>
            </a:r>
            <a:r>
              <a:rPr lang="ru-RU" sz="1200" b="1" i="1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сквер</a:t>
            </a:r>
            <a:endParaRPr lang="ru-RU" sz="1200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4" name="Рисунок 13" descr="tramv"/>
          <p:cNvPicPr/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642910" y="3429000"/>
            <a:ext cx="2381250" cy="1495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4036" name="Rectangle 4"/>
          <p:cNvSpPr>
            <a:spLocks noChangeArrowheads="1"/>
          </p:cNvSpPr>
          <p:nvPr/>
        </p:nvSpPr>
        <p:spPr bwMode="auto">
          <a:xfrm>
            <a:off x="0" y="0"/>
            <a:ext cx="264816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642910" y="5000636"/>
            <a:ext cx="264320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sz="1200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здание нынешней филармонии).</a:t>
            </a:r>
            <a:endParaRPr lang="ru-RU" sz="1200" dirty="0" smtClean="0">
              <a:solidFill>
                <a:srgbClr val="E5AD15"/>
              </a:solidFill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</p:txBody>
      </p:sp>
    </p:spTree>
    <p:custDataLst>
      <p:tags r:id="rId1"/>
    </p:custDataLst>
  </p:cSld>
  <p:clrMapOvr>
    <a:masterClrMapping/>
  </p:clrMapOvr>
  <p:transition>
    <p:pull dir="ld"/>
    <p:sndAc>
      <p:stSnd>
        <p:snd r:embed="rId3" name="wind.wav"/>
      </p:stSnd>
    </p:sndAc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jdvokz-p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1472" y="642918"/>
            <a:ext cx="2381250" cy="166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 descr="jdvokz-b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071802" y="642918"/>
            <a:ext cx="2381250" cy="166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3009" name="Rectangle 1"/>
          <p:cNvSpPr>
            <a:spLocks noChangeArrowheads="1"/>
          </p:cNvSpPr>
          <p:nvPr/>
        </p:nvSpPr>
        <p:spPr bwMode="auto">
          <a:xfrm>
            <a:off x="285720" y="285728"/>
            <a:ext cx="4786314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Железнодорожный вокзал "Воронеж-1"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Рисунок 4" descr="rev-p"/>
          <p:cNvPicPr/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71472" y="3000372"/>
            <a:ext cx="2381250" cy="164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rev-b"/>
          <p:cNvPicPr/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000364" y="3000372"/>
            <a:ext cx="2381250" cy="164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1428728" y="2500306"/>
            <a:ext cx="2714643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1400" b="1" i="1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Проспект Революции</a:t>
            </a:r>
            <a:endParaRPr lang="ru-RU" sz="1400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9" name="Рисунок 8" descr="len-p"/>
          <p:cNvPicPr/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6143636" y="1500174"/>
            <a:ext cx="2381250" cy="1495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len-b"/>
          <p:cNvPicPr/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6143636" y="3071810"/>
            <a:ext cx="2381250" cy="1495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Прямоугольник 11"/>
          <p:cNvSpPr/>
          <p:nvPr/>
        </p:nvSpPr>
        <p:spPr>
          <a:xfrm>
            <a:off x="6429388" y="785794"/>
            <a:ext cx="171451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1400" b="1" i="1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Площадь Ленина</a:t>
            </a:r>
            <a:endParaRPr lang="ru-RU" sz="1400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3" name="Рисунок 12" descr="xram-p"/>
          <p:cNvPicPr/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1071538" y="4857760"/>
            <a:ext cx="238125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Рисунок 13" descr="xram-b"/>
          <p:cNvPicPr/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3643306" y="4857760"/>
            <a:ext cx="2009775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Прямоугольник 15"/>
          <p:cNvSpPr/>
          <p:nvPr/>
        </p:nvSpPr>
        <p:spPr>
          <a:xfrm>
            <a:off x="5786446" y="6286520"/>
            <a:ext cx="171451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1400" b="1" i="1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Успенский храм</a:t>
            </a:r>
            <a:endParaRPr lang="ru-RU" sz="1400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</p:spTree>
    <p:custDataLst>
      <p:tags r:id="rId1"/>
    </p:custDataLst>
  </p:cSld>
  <p:clrMapOvr>
    <a:masterClrMapping/>
  </p:clrMapOvr>
  <p:transition>
    <p:pull dir="ru"/>
    <p:sndAc>
      <p:stSnd>
        <p:snd r:embed="rId3" name="wind.wav"/>
      </p:stSnd>
    </p:sndAc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4600" b="1" dirty="0">
                <a:gradFill>
                  <a:gsLst>
                    <a:gs pos="0">
                      <a:prstClr val="black"/>
                    </a:gs>
                    <a:gs pos="4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69676D">
                        <a:alpha val="65000"/>
                      </a:srgbClr>
                    </a:gs>
                  </a:gsLst>
                  <a:lin ang="5400000" scaled="0"/>
                </a:gradFill>
                <a:latin typeface="Trebuchet MS"/>
              </a:rPr>
              <a:t>Пространственно -развивающая среда</a:t>
            </a:r>
            <a:endParaRPr lang="ru-RU" dirty="0"/>
          </a:p>
        </p:txBody>
      </p:sp>
      <p:pic>
        <p:nvPicPr>
          <p:cNvPr id="1026" name="Picture 2" descr="F:\проект\сад\IMG_20190125_11020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2060848"/>
            <a:ext cx="3456384" cy="4104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F:\проект\сад\IMG_20190125_07265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247" y="2060848"/>
            <a:ext cx="3960440" cy="4104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14041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F:\проект\сад\IMG_20190125_11003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692696"/>
            <a:ext cx="8136904" cy="5760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92333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F:\проект\сад\IMG_20190125_11012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404664"/>
            <a:ext cx="8352928" cy="59766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85686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F:\проект\сад\IMG_20190125_09164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332656"/>
            <a:ext cx="8280920" cy="6120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94820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Энергетический тип личности - Страница 2 - Харьков Форум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5720" y="142852"/>
            <a:ext cx="8715436" cy="6572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1214414" y="714356"/>
            <a:ext cx="728667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b="1" i="1" dirty="0" smtClean="0">
                <a:solidFill>
                  <a:srgbClr val="C608CB"/>
                </a:solidFill>
                <a:latin typeface="Arial" pitchFamily="34" charset="0"/>
                <a:cs typeface="Arial" pitchFamily="34" charset="0"/>
              </a:rPr>
              <a:t>Спасибо за внимание!</a:t>
            </a:r>
            <a:endParaRPr lang="ru-RU" sz="4800" dirty="0"/>
          </a:p>
        </p:txBody>
      </p:sp>
    </p:spTree>
    <p:custDataLst>
      <p:tags r:id="rId1"/>
    </p:custDataLst>
  </p:cSld>
  <p:clrMapOvr>
    <a:masterClrMapping/>
  </p:clrMapOvr>
  <p:transition>
    <p:wipe dir="d"/>
    <p:sndAc>
      <p:stSnd>
        <p:snd r:embed="rId3" name="chimes.wav"/>
      </p:stSnd>
    </p:sndAc>
  </p:transition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5.2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5.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9.4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раведливость">
  <a:themeElements>
    <a:clrScheme name="Справедливость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332</TotalTime>
  <Words>50</Words>
  <Application>Microsoft Office PowerPoint</Application>
  <PresentationFormat>Экран (4:3)</PresentationFormat>
  <Paragraphs>15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Справедливость</vt:lpstr>
      <vt:lpstr>Презентация PowerPoint</vt:lpstr>
      <vt:lpstr>Презентация PowerPoint</vt:lpstr>
      <vt:lpstr>Презентация PowerPoint</vt:lpstr>
      <vt:lpstr>Пространственно -развивающая среда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Krokoz™ Inc.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Тематическое занятие, посвященное Дню освобождения Воронежа</dc:title>
  <dc:creator>123</dc:creator>
  <cp:lastModifiedBy>1</cp:lastModifiedBy>
  <cp:revision>50</cp:revision>
  <dcterms:created xsi:type="dcterms:W3CDTF">2015-03-14T15:02:22Z</dcterms:created>
  <dcterms:modified xsi:type="dcterms:W3CDTF">2019-03-02T13:49:17Z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1600260</vt:lpwstr>
  </property>
  <property fmtid="{D5CDD505-2E9C-101B-9397-08002B2CF9AE}" pid="3" name="NXPowerLiteSettings">
    <vt:lpwstr>F7000400038000</vt:lpwstr>
  </property>
  <property fmtid="{D5CDD505-2E9C-101B-9397-08002B2CF9AE}" pid="4" name="NXPowerLiteVersion">
    <vt:lpwstr>D6.2.8</vt:lpwstr>
  </property>
</Properties>
</file>