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62" r:id="rId5"/>
    <p:sldId id="259" r:id="rId6"/>
    <p:sldId id="270" r:id="rId7"/>
    <p:sldId id="261" r:id="rId8"/>
    <p:sldId id="260" r:id="rId9"/>
    <p:sldId id="263" r:id="rId10"/>
    <p:sldId id="265" r:id="rId11"/>
    <p:sldId id="264" r:id="rId12"/>
    <p:sldId id="266" r:id="rId13"/>
    <p:sldId id="267" r:id="rId14"/>
    <p:sldId id="268" r:id="rId15"/>
    <p:sldId id="269" r:id="rId16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9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3B46-881D-4A2A-B1EC-BB0682AF784E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0D6FB15-D6A6-4F01-B38F-1707DB2FE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641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3B46-881D-4A2A-B1EC-BB0682AF784E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0D6FB15-D6A6-4F01-B38F-1707DB2FE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96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3B46-881D-4A2A-B1EC-BB0682AF784E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0D6FB15-D6A6-4F01-B38F-1707DB2FED6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56909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3B46-881D-4A2A-B1EC-BB0682AF784E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0D6FB15-D6A6-4F01-B38F-1707DB2FE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6787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3B46-881D-4A2A-B1EC-BB0682AF784E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0D6FB15-D6A6-4F01-B38F-1707DB2FED6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184609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3B46-881D-4A2A-B1EC-BB0682AF784E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0D6FB15-D6A6-4F01-B38F-1707DB2FE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7718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3B46-881D-4A2A-B1EC-BB0682AF784E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FB15-D6A6-4F01-B38F-1707DB2FE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9966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3B46-881D-4A2A-B1EC-BB0682AF784E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FB15-D6A6-4F01-B38F-1707DB2FE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617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3B46-881D-4A2A-B1EC-BB0682AF784E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FB15-D6A6-4F01-B38F-1707DB2FE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624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3B46-881D-4A2A-B1EC-BB0682AF784E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0D6FB15-D6A6-4F01-B38F-1707DB2FE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447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3B46-881D-4A2A-B1EC-BB0682AF784E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0D6FB15-D6A6-4F01-B38F-1707DB2FE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319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3B46-881D-4A2A-B1EC-BB0682AF784E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0D6FB15-D6A6-4F01-B38F-1707DB2FE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539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3B46-881D-4A2A-B1EC-BB0682AF784E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FB15-D6A6-4F01-B38F-1707DB2FE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489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3B46-881D-4A2A-B1EC-BB0682AF784E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FB15-D6A6-4F01-B38F-1707DB2FE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389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3B46-881D-4A2A-B1EC-BB0682AF784E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FB15-D6A6-4F01-B38F-1707DB2FE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520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3B46-881D-4A2A-B1EC-BB0682AF784E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0D6FB15-D6A6-4F01-B38F-1707DB2FE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667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F3B46-881D-4A2A-B1EC-BB0682AF784E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0D6FB15-D6A6-4F01-B38F-1707DB2FE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327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layer.myshared.ru/9/921095/slides/slide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90" b="8902"/>
          <a:stretch/>
        </p:blipFill>
        <p:spPr bwMode="auto">
          <a:xfrm>
            <a:off x="0" y="-41996"/>
            <a:ext cx="12192000" cy="687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60977" y="45145"/>
            <a:ext cx="751340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3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научно – практическая конференция</a:t>
            </a:r>
          </a:p>
          <a:p>
            <a:pPr algn="ctr"/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«Школа поиска и открытий-2017»</a:t>
            </a:r>
            <a:r>
              <a:rPr lang="en-US" sz="3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24400" y="3641715"/>
            <a:ext cx="684414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Font typeface="Arial" panose="020B0604020202020204" pitchFamily="34" charset="0"/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Кожевникова Анжелика</a:t>
            </a:r>
          </a:p>
          <a:p>
            <a:pPr algn="r">
              <a:buFont typeface="Arial" panose="020B0604020202020204" pitchFamily="34" charset="0"/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6 класса </a:t>
            </a:r>
          </a:p>
          <a:p>
            <a:pPr algn="r">
              <a:buFont typeface="Arial" panose="020B0604020202020204" pitchFamily="34" charset="0"/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3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Горхонская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СОШ № 73» </a:t>
            </a:r>
          </a:p>
          <a:p>
            <a:endParaRPr lang="ru-RU" sz="3600" dirty="0" smtClean="0"/>
          </a:p>
        </p:txBody>
      </p:sp>
    </p:spTree>
    <p:extLst>
      <p:ext uri="{BB962C8B-B14F-4D97-AF65-F5344CB8AC3E}">
        <p14:creationId xmlns:p14="http://schemas.microsoft.com/office/powerpoint/2010/main" val="7296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0197" y="499419"/>
            <a:ext cx="8911687" cy="128089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00197" y="1253490"/>
            <a:ext cx="1004454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just"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Эксперимент №1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/>
              <a:t>Цель: Выявить достаточное ли количество воды потребляют члены моей семьи в сутки;</a:t>
            </a:r>
            <a:endParaRPr lang="ru-RU" dirty="0"/>
          </a:p>
          <a:p>
            <a:r>
              <a:rPr lang="ru-RU" dirty="0"/>
              <a:t>Объектами исследования являлись члены моей семьи.</a:t>
            </a:r>
          </a:p>
          <a:p>
            <a:r>
              <a:rPr lang="ru-RU" dirty="0"/>
              <a:t>Объект №1Кожевников  Евгений  Юрьевич, рост – 164 см, вес –65кг.</a:t>
            </a:r>
          </a:p>
          <a:p>
            <a:r>
              <a:rPr lang="ru-RU" dirty="0"/>
              <a:t>Объект № 2 Кожевникова  Надежда  Владимировна–</a:t>
            </a:r>
            <a:r>
              <a:rPr lang="ru-RU" dirty="0" err="1"/>
              <a:t>мама,рост</a:t>
            </a:r>
            <a:r>
              <a:rPr lang="ru-RU" dirty="0"/>
              <a:t> 158 см., вес 62 кг.  </a:t>
            </a:r>
          </a:p>
          <a:p>
            <a:r>
              <a:rPr lang="ru-RU" dirty="0"/>
              <a:t>Объект № Кожевникова  Анжелика Евгеньевна –это </a:t>
            </a:r>
            <a:r>
              <a:rPr lang="ru-RU" dirty="0" err="1"/>
              <a:t>я,рост</a:t>
            </a:r>
            <a:r>
              <a:rPr lang="ru-RU" dirty="0"/>
              <a:t> 141 см., вес 41 кг.</a:t>
            </a:r>
          </a:p>
          <a:p>
            <a:r>
              <a:rPr lang="ru-RU" dirty="0"/>
              <a:t>Методика проведения эксперимента:</a:t>
            </a:r>
          </a:p>
          <a:p>
            <a:r>
              <a:rPr lang="ru-RU" dirty="0"/>
              <a:t>Период проведения с11 февраля по 10 марта.</a:t>
            </a:r>
          </a:p>
          <a:p>
            <a:r>
              <a:rPr lang="ru-RU" b="1" dirty="0"/>
              <a:t>1 этап</a:t>
            </a:r>
            <a:r>
              <a:rPr lang="ru-RU" dirty="0"/>
              <a:t> Расчет статистических данных;</a:t>
            </a:r>
          </a:p>
          <a:p>
            <a:r>
              <a:rPr lang="ru-RU" dirty="0"/>
              <a:t>Исходя из нормативного расчета потребности воды (14г.на 450г.веса), мною рассчитано необходимое количество воды в сутки на каждого члена семьи.</a:t>
            </a:r>
          </a:p>
          <a:p>
            <a:r>
              <a:rPr lang="ru-RU" dirty="0"/>
              <a:t>Потребность:</a:t>
            </a:r>
          </a:p>
          <a:p>
            <a:r>
              <a:rPr lang="ru-RU" dirty="0"/>
              <a:t>Объект №1- нужно 2.02 литров воды в день, выпивает 1.5 л.</a:t>
            </a:r>
          </a:p>
          <a:p>
            <a:r>
              <a:rPr lang="ru-RU" dirty="0"/>
              <a:t>Объект №2- нужно 1.9литров воды в день, выпивает 2 литра.</a:t>
            </a:r>
          </a:p>
          <a:p>
            <a:r>
              <a:rPr lang="ru-RU" dirty="0"/>
              <a:t>Объект №3- нужно 1.2 литров воды в день, выпивает 925 мл.</a:t>
            </a:r>
          </a:p>
          <a:p>
            <a:r>
              <a:rPr lang="ru-RU" b="1" dirty="0"/>
              <a:t>2 этап Наблюдение;</a:t>
            </a:r>
            <a:endParaRPr lang="ru-RU" dirty="0"/>
          </a:p>
          <a:p>
            <a:r>
              <a:rPr lang="ru-RU" b="1" dirty="0"/>
              <a:t>Вывод: Все члены моей семьи выпивают не достаточное количество воды в день.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473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62546" y="775855"/>
            <a:ext cx="1037705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99"/>
                </a:solidFill>
              </a:rPr>
              <a:t>Опыт №2</a:t>
            </a:r>
            <a:endParaRPr lang="ru-RU" sz="2400" dirty="0">
              <a:solidFill>
                <a:srgbClr val="000099"/>
              </a:solidFill>
            </a:endParaRPr>
          </a:p>
          <a:p>
            <a:r>
              <a:rPr lang="ru-RU" sz="2400" b="1" dirty="0">
                <a:solidFill>
                  <a:srgbClr val="000099"/>
                </a:solidFill>
              </a:rPr>
              <a:t>Цель: Узнать через какое время и почему мне захочется пить;</a:t>
            </a:r>
            <a:endParaRPr lang="ru-RU" sz="2400" dirty="0">
              <a:solidFill>
                <a:srgbClr val="000099"/>
              </a:solidFill>
            </a:endParaRPr>
          </a:p>
          <a:p>
            <a:r>
              <a:rPr lang="ru-RU" sz="2400" dirty="0">
                <a:solidFill>
                  <a:srgbClr val="000099"/>
                </a:solidFill>
              </a:rPr>
              <a:t>Объект исследования – объект №3</a:t>
            </a:r>
          </a:p>
          <a:p>
            <a:r>
              <a:rPr lang="ru-RU" sz="2400" dirty="0">
                <a:solidFill>
                  <a:srgbClr val="000099"/>
                </a:solidFill>
              </a:rPr>
              <a:t> 5 марта мною съедена соленая рыба омуль. Мне сразу же захотелось пить. Я выпила 2 стакана воды, и мне больше не хотелось пить. </a:t>
            </a:r>
            <a:r>
              <a:rPr lang="ru-RU" sz="2400" b="1" dirty="0">
                <a:solidFill>
                  <a:srgbClr val="000099"/>
                </a:solidFill>
              </a:rPr>
              <a:t>Вывод</a:t>
            </a:r>
            <a:r>
              <a:rPr lang="ru-RU" sz="2400" dirty="0">
                <a:solidFill>
                  <a:srgbClr val="000099"/>
                </a:solidFill>
              </a:rPr>
              <a:t>: Соль в организме впитывает влагу, поэтому организм "требует" восполнить недостаток влаги.</a:t>
            </a:r>
          </a:p>
          <a:p>
            <a:r>
              <a:rPr lang="ru-RU" sz="2400" b="1" dirty="0">
                <a:solidFill>
                  <a:srgbClr val="000099"/>
                </a:solidFill>
              </a:rPr>
              <a:t>Опыт № 3 </a:t>
            </a:r>
            <a:endParaRPr lang="ru-RU" sz="2400" dirty="0">
              <a:solidFill>
                <a:srgbClr val="000099"/>
              </a:solidFill>
            </a:endParaRPr>
          </a:p>
          <a:p>
            <a:r>
              <a:rPr lang="ru-RU" sz="2400" b="1" dirty="0">
                <a:solidFill>
                  <a:srgbClr val="000099"/>
                </a:solidFill>
              </a:rPr>
              <a:t>Цель: Нужна ли вода для обработки сухой пищи;</a:t>
            </a:r>
            <a:endParaRPr lang="ru-RU" sz="2400" dirty="0">
              <a:solidFill>
                <a:srgbClr val="000099"/>
              </a:solidFill>
            </a:endParaRPr>
          </a:p>
          <a:p>
            <a:r>
              <a:rPr lang="ru-RU" sz="2400" dirty="0">
                <a:solidFill>
                  <a:srgbClr val="000099"/>
                </a:solidFill>
              </a:rPr>
              <a:t>Объект исследования – объект №3</a:t>
            </a:r>
          </a:p>
          <a:p>
            <a:r>
              <a:rPr lang="ru-RU" sz="2400" dirty="0">
                <a:solidFill>
                  <a:srgbClr val="000099"/>
                </a:solidFill>
              </a:rPr>
              <a:t>7 марта мною съедены 2 сухаря. Через несколько минут мне захотелось пить. Я выпила 2 стакана воды и у меня больше не было чувства жажды. </a:t>
            </a:r>
          </a:p>
          <a:p>
            <a:r>
              <a:rPr lang="ru-RU" sz="2400" b="1" dirty="0">
                <a:solidFill>
                  <a:srgbClr val="000099"/>
                </a:solidFill>
              </a:rPr>
              <a:t>Вывод: </a:t>
            </a:r>
            <a:r>
              <a:rPr lang="ru-RU" sz="2400" dirty="0">
                <a:solidFill>
                  <a:srgbClr val="000099"/>
                </a:solidFill>
              </a:rPr>
              <a:t>Организму нужна вода для обработки, переваривания пищи и выделения из нее полезных веществ.</a:t>
            </a:r>
          </a:p>
        </p:txBody>
      </p:sp>
    </p:spTree>
    <p:extLst>
      <p:ext uri="{BB962C8B-B14F-4D97-AF65-F5344CB8AC3E}">
        <p14:creationId xmlns:p14="http://schemas.microsoft.com/office/powerpoint/2010/main" val="123398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34837" y="501778"/>
            <a:ext cx="969818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№ 4</a:t>
            </a:r>
            <a:endParaRPr lang="ru-RU" sz="32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Нужно ли употреблять воду во время и после тренировки;</a:t>
            </a:r>
            <a:endParaRPr lang="ru-RU" sz="32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 – объект №3</a:t>
            </a:r>
          </a:p>
          <a:p>
            <a:r>
              <a:rPr lang="ru-RU" sz="32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14 марта на уроке физкультуры я выполнила серию физических упражнений в течении 20  минут: бегала, прыгала на месте, отжималась</a:t>
            </a:r>
            <a:r>
              <a:rPr lang="ru-RU" sz="32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200" b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lang="ru-RU" sz="3200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 уходит старая вода из нашего организма, и поэтому нужно восполнить организм новой водой, что бы не было обезвоживания.</a:t>
            </a:r>
          </a:p>
        </p:txBody>
      </p:sp>
    </p:spTree>
    <p:extLst>
      <p:ext uri="{BB962C8B-B14F-4D97-AF65-F5344CB8AC3E}">
        <p14:creationId xmlns:p14="http://schemas.microsoft.com/office/powerpoint/2010/main" val="223729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93273" y="613167"/>
            <a:ext cx="9725891" cy="5678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just">
              <a:spcAft>
                <a:spcPts val="0"/>
              </a:spcAft>
            </a:pPr>
            <a:r>
              <a:rPr lang="ru-RU" sz="2400" kern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Заключение. </a:t>
            </a:r>
            <a:endParaRPr lang="ru-RU" sz="24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spcAft>
                <a:spcPts val="0"/>
              </a:spcAft>
            </a:pPr>
            <a:r>
              <a:rPr lang="ru-RU" sz="2400" kern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Проведя серию опытов, я  убедилась, что вода нужна нашим клеткам, и ее запасы нужно постоянно пополнять, и это способствует хорошему самочувствию и повышает работоспособность.</a:t>
            </a:r>
            <a:endParaRPr lang="ru-RU" sz="24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spcAft>
                <a:spcPts val="0"/>
              </a:spcAft>
            </a:pPr>
            <a:r>
              <a:rPr lang="ru-RU" sz="24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В ходе работы я подтвердила гипотезу, что без воды человек не может прожить здоровую жизнь, я доказала, что употребление достаточного  количества воды способствует сохранению здоровья и поддержанию работоспособности организма. Разработала некоторые рекомендации по правильному употреблению воды. </a:t>
            </a:r>
            <a:r>
              <a:rPr lang="ru-RU" sz="2400" kern="18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будущем я буду продолжать работать над этой темой, и создам рекомендации по употреблению воды для людей с разными заболеваниями, так как я хочу,  чтобы наше общество было здоровым. Если вы будете правильно употреблять воду, то будете очень редко болеть и проживете долгую и здоровую жизнь.</a:t>
            </a:r>
            <a:endParaRPr lang="ru-RU" sz="2400" dirty="0" smtClean="0">
              <a:solidFill>
                <a:srgbClr val="00009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50000"/>
              </a:lnSpc>
              <a:spcAft>
                <a:spcPts val="0"/>
              </a:spcAft>
            </a:pPr>
            <a:r>
              <a:rPr lang="ru-RU" kern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70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stz.spb.ru/image/catalog/voda/2260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037" y="318654"/>
            <a:ext cx="7370618" cy="5805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382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s://im0-tub-ru.yandex.net/i?id=8f9004c344fe298f5511cca52ffc2820&amp;n=33&amp;h=215&amp;w=28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48981" y="2967335"/>
            <a:ext cx="1228996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!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3076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19746" y="1662546"/>
            <a:ext cx="6317672" cy="4350326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Организм </a:t>
            </a:r>
            <a:r>
              <a:rPr lang="ru-RU" sz="2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 на 75 % состоит из воды. Человеческий организм постоянно испытывает потребность в воде. Вода это не просто вещество, заполняющее свободное пространство в организме. Вода активно участвует практически во всех жизненно важных процессах, находится в постоянном движении. С водой в организм поступают все необходимые для жизни элементы и выводятся из организма не нужные, отработанные отходы. Поэтому организм постоянно нуждается в пополнении воды, что сравнительно легко осуществляется при ее изобилии и доступности. </a:t>
            </a:r>
          </a:p>
        </p:txBody>
      </p:sp>
      <p:pic>
        <p:nvPicPr>
          <p:cNvPr id="2050" name="Picture 2" descr="http://slavklin.ru/wp-content/uploads/2016/08/kultpipiya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71" r="56619"/>
          <a:stretch/>
        </p:blipFill>
        <p:spPr bwMode="auto">
          <a:xfrm>
            <a:off x="9601201" y="1029708"/>
            <a:ext cx="1842654" cy="4858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67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5055" y="624110"/>
            <a:ext cx="9509557" cy="1280890"/>
          </a:xfrm>
        </p:spPr>
        <p:txBody>
          <a:bodyPr>
            <a:normAutofit fontScale="90000"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работы: доказать, что вода является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источником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1" y="2161309"/>
            <a:ext cx="10099963" cy="3777622"/>
          </a:xfrm>
        </p:spPr>
        <p:txBody>
          <a:bodyPr>
            <a:normAutofit fontScale="85000" lnSpcReduction="10000"/>
          </a:bodyPr>
          <a:lstStyle/>
          <a:p>
            <a:pPr indent="0" algn="just">
              <a:lnSpc>
                <a:spcPct val="150000"/>
              </a:lnSpc>
              <a:buNone/>
            </a:pPr>
            <a:r>
              <a:rPr lang="ru-RU" sz="2600" b="1" dirty="0">
                <a:solidFill>
                  <a:srgbClr val="00009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 indent="180340" algn="just">
              <a:lnSpc>
                <a:spcPct val="150000"/>
              </a:lnSpc>
            </a:pPr>
            <a:r>
              <a:rPr lang="ru-RU" sz="2600" b="1" dirty="0">
                <a:solidFill>
                  <a:srgbClr val="00009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1.Узнать из литературных источников, важна ли вода для нашего организма</a:t>
            </a:r>
            <a:r>
              <a:rPr lang="ru-RU" sz="26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600" b="1" dirty="0">
              <a:solidFill>
                <a:srgbClr val="00009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50000"/>
              </a:lnSpc>
            </a:pPr>
            <a:r>
              <a:rPr lang="ru-RU" sz="2600" b="1" dirty="0">
                <a:solidFill>
                  <a:srgbClr val="00009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2.Доказать возникновение потребности  употребления воды во время интенсивных физических нагрузок.</a:t>
            </a:r>
          </a:p>
          <a:p>
            <a:pPr indent="180340" algn="just">
              <a:lnSpc>
                <a:spcPct val="150000"/>
              </a:lnSpc>
            </a:pPr>
            <a:r>
              <a:rPr lang="ru-RU" sz="2600" b="1" dirty="0">
                <a:solidFill>
                  <a:srgbClr val="00009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3.Используя опыты</a:t>
            </a:r>
            <a:r>
              <a:rPr lang="ru-RU" sz="2600" b="1" kern="1800" dirty="0">
                <a:solidFill>
                  <a:srgbClr val="00009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доказать необходимость воды для организма и рассчитать ее необходимый объем.</a:t>
            </a:r>
            <a:endParaRPr lang="ru-RU" sz="2600" b="1" dirty="0">
              <a:solidFill>
                <a:srgbClr val="00009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546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infpol.ru/upload/iblock/8c0/8c0b8d79cd70f89a50f5b7f40ab372a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63236"/>
            <a:ext cx="9005455" cy="6329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93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picsshare.ru/images/196301_gallery-84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301" y="221672"/>
            <a:ext cx="8669771" cy="663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995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fs00.infourok.ru/images/doc/146/169428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28898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892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cvz.com.ua/images/content/blog/voda_u_n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0182" y="0"/>
            <a:ext cx="904701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58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cs635104.vk.me/v635104859/3417c/loGMWMv-8A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109" y="0"/>
            <a:ext cx="949036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87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felomen.ru/wp-content/uploads/2016/07/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33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145</TotalTime>
  <Words>448</Words>
  <Application>Microsoft Office PowerPoint</Application>
  <PresentationFormat>Широкоэкранный</PresentationFormat>
  <Paragraphs>47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 Организм человека на 75 % состоит из воды. Человеческий организм постоянно испытывает потребность в воде. Вода это не просто вещество, заполняющее свободное пространство в организме. Вода активно участвует практически во всех жизненно важных процессах, находится в постоянном движении. С водой в организм поступают все необходимые для жизни элементы и выводятся из организма не нужные, отработанные отходы. Поэтому организм постоянно нуждается в пополнении воды, что сравнительно легко осуществляется при ее изобилии и доступности. </vt:lpstr>
      <vt:lpstr>Цель работы: доказать, что вода является             источником жизни.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Практическая часть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6</cp:revision>
  <cp:lastPrinted>2017-03-23T23:37:32Z</cp:lastPrinted>
  <dcterms:created xsi:type="dcterms:W3CDTF">2017-03-23T22:05:27Z</dcterms:created>
  <dcterms:modified xsi:type="dcterms:W3CDTF">2017-03-24T01:21:14Z</dcterms:modified>
</cp:coreProperties>
</file>