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" y="0"/>
            <a:ext cx="9143972" cy="6741368"/>
          </a:xfrm>
        </p:spPr>
      </p:pic>
    </p:spTree>
    <p:extLst>
      <p:ext uri="{BB962C8B-B14F-4D97-AF65-F5344CB8AC3E}">
        <p14:creationId xmlns:p14="http://schemas.microsoft.com/office/powerpoint/2010/main" val="171290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91831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Великая Отечественная Война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50414"/>
            <a:ext cx="7992888" cy="5290954"/>
          </a:xfrm>
        </p:spPr>
      </p:pic>
    </p:spTree>
    <p:extLst>
      <p:ext uri="{BB962C8B-B14F-4D97-AF65-F5344CB8AC3E}">
        <p14:creationId xmlns:p14="http://schemas.microsoft.com/office/powerpoint/2010/main" val="314216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3857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7517"/>
          </a:xfrm>
        </p:spPr>
      </p:pic>
    </p:spTree>
    <p:extLst>
      <p:ext uri="{BB962C8B-B14F-4D97-AF65-F5344CB8AC3E}">
        <p14:creationId xmlns:p14="http://schemas.microsoft.com/office/powerpoint/2010/main" val="1697628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98418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3357" cy="6858000"/>
          </a:xfrm>
        </p:spPr>
      </p:pic>
    </p:spTree>
    <p:extLst>
      <p:ext uri="{BB962C8B-B14F-4D97-AF65-F5344CB8AC3E}">
        <p14:creationId xmlns:p14="http://schemas.microsoft.com/office/powerpoint/2010/main" val="87796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Ледовое побоище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3"/>
          </a:xfrm>
        </p:spPr>
      </p:pic>
    </p:spTree>
    <p:extLst>
      <p:ext uri="{BB962C8B-B14F-4D97-AF65-F5344CB8AC3E}">
        <p14:creationId xmlns:p14="http://schemas.microsoft.com/office/powerpoint/2010/main" val="131263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7" y="3"/>
            <a:ext cx="9108493" cy="6741365"/>
          </a:xfrm>
        </p:spPr>
      </p:pic>
    </p:spTree>
    <p:extLst>
      <p:ext uri="{BB962C8B-B14F-4D97-AF65-F5344CB8AC3E}">
        <p14:creationId xmlns:p14="http://schemas.microsoft.com/office/powerpoint/2010/main" val="391047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Куликовская битва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86250"/>
            <a:ext cx="9144000" cy="5471750"/>
          </a:xfrm>
        </p:spPr>
      </p:pic>
    </p:spTree>
    <p:extLst>
      <p:ext uri="{BB962C8B-B14F-4D97-AF65-F5344CB8AC3E}">
        <p14:creationId xmlns:p14="http://schemas.microsoft.com/office/powerpoint/2010/main" val="36373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7517"/>
          </a:xfrm>
        </p:spPr>
      </p:pic>
    </p:spTree>
    <p:extLst>
      <p:ext uri="{BB962C8B-B14F-4D97-AF65-F5344CB8AC3E}">
        <p14:creationId xmlns:p14="http://schemas.microsoft.com/office/powerpoint/2010/main" val="181680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Александр Васильевич Суворов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68760"/>
            <a:ext cx="7776864" cy="5256584"/>
          </a:xfrm>
        </p:spPr>
      </p:pic>
    </p:spTree>
    <p:extLst>
      <p:ext uri="{BB962C8B-B14F-4D97-AF65-F5344CB8AC3E}">
        <p14:creationId xmlns:p14="http://schemas.microsoft.com/office/powerpoint/2010/main" val="64456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2348880"/>
            <a:ext cx="3754760" cy="4425355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12 июня 1812 года император Франции Наполеон во главе своей 600-тысячной армии напал на Россию.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412776"/>
            <a:ext cx="4782280" cy="5445223"/>
          </a:xfrm>
        </p:spPr>
      </p:pic>
    </p:spTree>
    <p:extLst>
      <p:ext uri="{BB962C8B-B14F-4D97-AF65-F5344CB8AC3E}">
        <p14:creationId xmlns:p14="http://schemas.microsoft.com/office/powerpoint/2010/main" val="30061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26</Words>
  <Application>Microsoft Office PowerPoint</Application>
  <PresentationFormat>Экран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Ледовое побоище</vt:lpstr>
      <vt:lpstr>Презентация PowerPoint</vt:lpstr>
      <vt:lpstr>Куликовская битва</vt:lpstr>
      <vt:lpstr>Презентация PowerPoint</vt:lpstr>
      <vt:lpstr>Александр Васильевич Суворов</vt:lpstr>
      <vt:lpstr>Презентация PowerPoint</vt:lpstr>
      <vt:lpstr>Презентация PowerPoint</vt:lpstr>
      <vt:lpstr>Великая Отечественная Война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Melnikov</dc:creator>
  <cp:lastModifiedBy>user</cp:lastModifiedBy>
  <cp:revision>12</cp:revision>
  <dcterms:created xsi:type="dcterms:W3CDTF">2018-02-14T18:49:50Z</dcterms:created>
  <dcterms:modified xsi:type="dcterms:W3CDTF">2019-03-03T15:44:00Z</dcterms:modified>
</cp:coreProperties>
</file>