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2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  <p:sldMasterId id="2147483709" r:id="rId5"/>
    <p:sldMasterId id="2147483721" r:id="rId6"/>
    <p:sldMasterId id="2147483733" r:id="rId7"/>
    <p:sldMasterId id="2147483745" r:id="rId8"/>
    <p:sldMasterId id="2147483757" r:id="rId9"/>
    <p:sldMasterId id="2147483769" r:id="rId10"/>
    <p:sldMasterId id="2147483781" r:id="rId11"/>
    <p:sldMasterId id="2147483793" r:id="rId12"/>
    <p:sldMasterId id="2147483806" r:id="rId13"/>
  </p:sldMasterIdLst>
  <p:sldIdLst>
    <p:sldId id="269" r:id="rId14"/>
    <p:sldId id="257" r:id="rId15"/>
    <p:sldId id="267" r:id="rId16"/>
    <p:sldId id="271" r:id="rId17"/>
    <p:sldId id="256" r:id="rId18"/>
    <p:sldId id="276" r:id="rId19"/>
    <p:sldId id="280" r:id="rId20"/>
    <p:sldId id="264" r:id="rId21"/>
    <p:sldId id="277" r:id="rId22"/>
    <p:sldId id="260" r:id="rId23"/>
    <p:sldId id="270" r:id="rId24"/>
    <p:sldId id="272" r:id="rId25"/>
    <p:sldId id="268" r:id="rId26"/>
    <p:sldId id="273" r:id="rId27"/>
    <p:sldId id="27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94722" autoAdjust="0"/>
  </p:normalViewPr>
  <p:slideViewPr>
    <p:cSldViewPr>
      <p:cViewPr varScale="1">
        <p:scale>
          <a:sx n="83" d="100"/>
          <a:sy n="83" d="100"/>
        </p:scale>
        <p:origin x="15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18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38211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504825"/>
            <a:ext cx="1951037" cy="571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504825"/>
            <a:ext cx="5702300" cy="571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76099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8607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1561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110837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45201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31060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09130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33796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46560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6185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570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79368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3050"/>
            <a:ext cx="2055812" cy="5856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8213" cy="5856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5709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97490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40456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6423633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5875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906588"/>
            <a:ext cx="382746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75791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25511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73074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536766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19387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05933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9372092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6780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504825"/>
            <a:ext cx="1951037" cy="571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504825"/>
            <a:ext cx="5702300" cy="571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53672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77130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3599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434966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5875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906588"/>
            <a:ext cx="382746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6400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88491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98955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9799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58083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4316866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4588849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87169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504825"/>
            <a:ext cx="1951037" cy="571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504825"/>
            <a:ext cx="5702300" cy="571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625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Заголовок, диаграмм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504825"/>
            <a:ext cx="7805737" cy="12715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sz="half" idx="1"/>
          </p:nvPr>
        </p:nvSpPr>
        <p:spPr>
          <a:xfrm>
            <a:off x="671513" y="1906588"/>
            <a:ext cx="3825875" cy="43180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9788" y="1906588"/>
            <a:ext cx="3827462" cy="4318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41006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4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1264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66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1266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266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66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66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F162A2C-13BB-4AC4-A306-41FECB93A5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1A4F9-42AA-4554-8C43-23C387BFDD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69269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98351-17AF-4A62-B3AF-BF52AEBE50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76684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60FE8-BA29-41FD-AC16-878D1C9E654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65305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93D91-AAE6-4AAA-BE33-FB45936966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743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2387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F32A2-87F8-4269-AA7D-9C35E806577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66029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E7CC0-BC2B-4A4E-9DB8-6DB3E866E9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1392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3B2E1-A0C9-4DC0-A1D4-5FDDE9612F8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71993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42E7F-8B45-445B-8491-A5CBF83488B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30505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0F6D2-A4BD-4004-BBBE-84A06340FC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04133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EBE80-3960-4C48-82C1-481485F3E5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743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06665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5875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906588"/>
            <a:ext cx="382746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523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555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898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067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7751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58555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09880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272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504825"/>
            <a:ext cx="1951037" cy="571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504825"/>
            <a:ext cx="5702300" cy="571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5371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4889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06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177593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25875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0263" y="1905000"/>
            <a:ext cx="382746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617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7411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91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9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47897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943244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5760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8706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6688" y="515938"/>
            <a:ext cx="1951037" cy="57070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61988" y="515938"/>
            <a:ext cx="5702300" cy="57070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1350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6486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4469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659929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5875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906588"/>
            <a:ext cx="382746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9674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656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7681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704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4697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674450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508171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886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465138"/>
            <a:ext cx="1951037" cy="5759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465138"/>
            <a:ext cx="5702300" cy="5759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895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5464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3293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186104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447800"/>
            <a:ext cx="3825875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447800"/>
            <a:ext cx="3827462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770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7453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6498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6741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29063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80523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797949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6803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112713"/>
            <a:ext cx="1951037" cy="5969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12713"/>
            <a:ext cx="5702300" cy="5969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3715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3477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1154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3101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216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447800"/>
            <a:ext cx="3825875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447800"/>
            <a:ext cx="3827462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1503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43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1244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97990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792889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92169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730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112713"/>
            <a:ext cx="1951037" cy="5969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12713"/>
            <a:ext cx="5702300" cy="5969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26803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2653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615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517480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447800"/>
            <a:ext cx="3825875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447800"/>
            <a:ext cx="3827462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1634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94291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8206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8327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454455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4677430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6235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112713"/>
            <a:ext cx="1951037" cy="5969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12713"/>
            <a:ext cx="5702300" cy="5969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502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20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43619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8320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428640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25875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0263" y="1905000"/>
            <a:ext cx="382746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78842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776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1910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210769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806540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9678360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95400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6688" y="515938"/>
            <a:ext cx="1951037" cy="57070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61988" y="515938"/>
            <a:ext cx="5702300" cy="57070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052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45839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4450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186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3210601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5875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906588"/>
            <a:ext cx="382746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1731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9627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77742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100162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4802805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522920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449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theme" Target="../theme/theme12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2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image" Target="../media/image7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616D65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C61FEAD7-A655-4E9F-B380-D50433FC6BC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616D65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616D65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AC5BCE2C-45D9-46DB-87A5-CF13A2A01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2pPr>
      <a:lvl3pPr algn="ctr" defTabSz="449263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3pPr>
      <a:lvl4pPr algn="ctr" defTabSz="449263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4pPr>
      <a:lvl5pPr algn="ctr" defTabSz="449263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5pPr>
      <a:lvl6pPr marL="457200" algn="ctr" defTabSz="449263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6pPr>
      <a:lvl7pPr marL="914400" algn="ctr" defTabSz="449263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7pPr>
      <a:lvl8pPr marL="1371600" algn="ctr" defTabSz="449263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8pPr>
      <a:lvl9pPr marL="1828800" algn="ctr" defTabSz="449263" rtl="0" eaLnBrk="1" fontAlgn="base" hangingPunct="1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9pPr>
    </p:titleStyle>
    <p:bodyStyle>
      <a:lvl1pPr marL="339725" indent="-339725" algn="l" defTabSz="449263" rtl="0" eaLnBrk="1" fontAlgn="base" hangingPunct="1">
        <a:lnSpc>
          <a:spcPct val="87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eaLnBrk="1" fontAlgn="base" hangingPunct="1">
        <a:lnSpc>
          <a:spcPct val="87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87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Group 1"/>
          <p:cNvGrpSpPr>
            <a:grpSpLocks/>
          </p:cNvGrpSpPr>
          <p:nvPr/>
        </p:nvGrpSpPr>
        <p:grpSpPr bwMode="auto">
          <a:xfrm>
            <a:off x="0" y="139700"/>
            <a:ext cx="9144000" cy="1020763"/>
            <a:chOff x="0" y="88"/>
            <a:chExt cx="5760" cy="643"/>
          </a:xfrm>
        </p:grpSpPr>
        <p:sp>
          <p:nvSpPr>
            <p:cNvPr id="10242" name="Line 2"/>
            <p:cNvSpPr>
              <a:spLocks noChangeShapeType="1"/>
            </p:cNvSpPr>
            <p:nvPr/>
          </p:nvSpPr>
          <p:spPr bwMode="auto">
            <a:xfrm>
              <a:off x="0" y="103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3" name="Line 3"/>
            <p:cNvSpPr>
              <a:spLocks noChangeShapeType="1"/>
            </p:cNvSpPr>
            <p:nvPr/>
          </p:nvSpPr>
          <p:spPr bwMode="auto">
            <a:xfrm>
              <a:off x="0" y="206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44" name="Group 4"/>
            <p:cNvGrpSpPr>
              <a:grpSpLocks/>
            </p:cNvGrpSpPr>
            <p:nvPr/>
          </p:nvGrpSpPr>
          <p:grpSpPr bwMode="auto">
            <a:xfrm>
              <a:off x="0" y="88"/>
              <a:ext cx="5760" cy="437"/>
              <a:chOff x="0" y="88"/>
              <a:chExt cx="5760" cy="437"/>
            </a:xfrm>
          </p:grpSpPr>
          <p:sp>
            <p:nvSpPr>
              <p:cNvPr id="10245" name="Line 5"/>
              <p:cNvSpPr>
                <a:spLocks noChangeShapeType="1"/>
              </p:cNvSpPr>
              <p:nvPr/>
            </p:nvSpPr>
            <p:spPr bwMode="auto">
              <a:xfrm>
                <a:off x="0" y="308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6" name="Text Box 6"/>
              <p:cNvSpPr txBox="1">
                <a:spLocks noChangeArrowheads="1"/>
              </p:cNvSpPr>
              <p:nvPr/>
            </p:nvSpPr>
            <p:spPr bwMode="auto">
              <a:xfrm>
                <a:off x="0" y="88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47" name="Group 7"/>
            <p:cNvGrpSpPr>
              <a:grpSpLocks/>
            </p:cNvGrpSpPr>
            <p:nvPr/>
          </p:nvGrpSpPr>
          <p:grpSpPr bwMode="auto">
            <a:xfrm>
              <a:off x="0" y="191"/>
              <a:ext cx="5760" cy="437"/>
              <a:chOff x="0" y="191"/>
              <a:chExt cx="5760" cy="437"/>
            </a:xfrm>
          </p:grpSpPr>
          <p:sp>
            <p:nvSpPr>
              <p:cNvPr id="10248" name="Line 8"/>
              <p:cNvSpPr>
                <a:spLocks noChangeShapeType="1"/>
              </p:cNvSpPr>
              <p:nvPr/>
            </p:nvSpPr>
            <p:spPr bwMode="auto">
              <a:xfrm>
                <a:off x="0" y="411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9" name="Text Box 9"/>
              <p:cNvSpPr txBox="1">
                <a:spLocks noChangeArrowheads="1"/>
              </p:cNvSpPr>
              <p:nvPr/>
            </p:nvSpPr>
            <p:spPr bwMode="auto">
              <a:xfrm>
                <a:off x="0" y="191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50" name="Group 10"/>
            <p:cNvGrpSpPr>
              <a:grpSpLocks/>
            </p:cNvGrpSpPr>
            <p:nvPr/>
          </p:nvGrpSpPr>
          <p:grpSpPr bwMode="auto">
            <a:xfrm>
              <a:off x="0" y="294"/>
              <a:ext cx="5760" cy="437"/>
              <a:chOff x="0" y="294"/>
              <a:chExt cx="5760" cy="437"/>
            </a:xfrm>
          </p:grpSpPr>
          <p:sp>
            <p:nvSpPr>
              <p:cNvPr id="10251" name="Line 11"/>
              <p:cNvSpPr>
                <a:spLocks noChangeShapeType="1"/>
              </p:cNvSpPr>
              <p:nvPr/>
            </p:nvSpPr>
            <p:spPr bwMode="auto">
              <a:xfrm>
                <a:off x="0" y="514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2" name="Text Box 12"/>
              <p:cNvSpPr txBox="1">
                <a:spLocks noChangeArrowheads="1"/>
              </p:cNvSpPr>
              <p:nvPr/>
            </p:nvSpPr>
            <p:spPr bwMode="auto">
              <a:xfrm>
                <a:off x="0" y="294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0253" name="Group 13"/>
          <p:cNvGrpSpPr>
            <a:grpSpLocks/>
          </p:cNvGrpSpPr>
          <p:nvPr/>
        </p:nvGrpSpPr>
        <p:grpSpPr bwMode="auto">
          <a:xfrm>
            <a:off x="0" y="957263"/>
            <a:ext cx="9144000" cy="1019175"/>
            <a:chOff x="0" y="603"/>
            <a:chExt cx="5760" cy="642"/>
          </a:xfrm>
        </p:grpSpPr>
        <p:sp>
          <p:nvSpPr>
            <p:cNvPr id="10254" name="Line 14"/>
            <p:cNvSpPr>
              <a:spLocks noChangeShapeType="1"/>
            </p:cNvSpPr>
            <p:nvPr/>
          </p:nvSpPr>
          <p:spPr bwMode="auto">
            <a:xfrm>
              <a:off x="0" y="617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Line 15"/>
            <p:cNvSpPr>
              <a:spLocks noChangeShapeType="1"/>
            </p:cNvSpPr>
            <p:nvPr/>
          </p:nvSpPr>
          <p:spPr bwMode="auto">
            <a:xfrm>
              <a:off x="0" y="720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56" name="Group 16"/>
            <p:cNvGrpSpPr>
              <a:grpSpLocks/>
            </p:cNvGrpSpPr>
            <p:nvPr/>
          </p:nvGrpSpPr>
          <p:grpSpPr bwMode="auto">
            <a:xfrm>
              <a:off x="0" y="603"/>
              <a:ext cx="5760" cy="437"/>
              <a:chOff x="0" y="603"/>
              <a:chExt cx="5760" cy="437"/>
            </a:xfrm>
          </p:grpSpPr>
          <p:sp>
            <p:nvSpPr>
              <p:cNvPr id="10257" name="Line 17"/>
              <p:cNvSpPr>
                <a:spLocks noChangeShapeType="1"/>
              </p:cNvSpPr>
              <p:nvPr/>
            </p:nvSpPr>
            <p:spPr bwMode="auto">
              <a:xfrm>
                <a:off x="0" y="823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8" name="Text Box 18"/>
              <p:cNvSpPr txBox="1">
                <a:spLocks noChangeArrowheads="1"/>
              </p:cNvSpPr>
              <p:nvPr/>
            </p:nvSpPr>
            <p:spPr bwMode="auto">
              <a:xfrm>
                <a:off x="0" y="603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59" name="Group 19"/>
            <p:cNvGrpSpPr>
              <a:grpSpLocks/>
            </p:cNvGrpSpPr>
            <p:nvPr/>
          </p:nvGrpSpPr>
          <p:grpSpPr bwMode="auto">
            <a:xfrm>
              <a:off x="0" y="706"/>
              <a:ext cx="5760" cy="437"/>
              <a:chOff x="0" y="706"/>
              <a:chExt cx="5760" cy="437"/>
            </a:xfrm>
          </p:grpSpPr>
          <p:sp>
            <p:nvSpPr>
              <p:cNvPr id="10260" name="Line 20"/>
              <p:cNvSpPr>
                <a:spLocks noChangeShapeType="1"/>
              </p:cNvSpPr>
              <p:nvPr/>
            </p:nvSpPr>
            <p:spPr bwMode="auto">
              <a:xfrm>
                <a:off x="0" y="926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1" name="Text Box 21"/>
              <p:cNvSpPr txBox="1">
                <a:spLocks noChangeArrowheads="1"/>
              </p:cNvSpPr>
              <p:nvPr/>
            </p:nvSpPr>
            <p:spPr bwMode="auto">
              <a:xfrm>
                <a:off x="0" y="706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62" name="Group 22"/>
            <p:cNvGrpSpPr>
              <a:grpSpLocks/>
            </p:cNvGrpSpPr>
            <p:nvPr/>
          </p:nvGrpSpPr>
          <p:grpSpPr bwMode="auto">
            <a:xfrm>
              <a:off x="0" y="808"/>
              <a:ext cx="5760" cy="437"/>
              <a:chOff x="0" y="808"/>
              <a:chExt cx="5760" cy="437"/>
            </a:xfrm>
          </p:grpSpPr>
          <p:sp>
            <p:nvSpPr>
              <p:cNvPr id="10263" name="Line 23"/>
              <p:cNvSpPr>
                <a:spLocks noChangeShapeType="1"/>
              </p:cNvSpPr>
              <p:nvPr/>
            </p:nvSpPr>
            <p:spPr bwMode="auto">
              <a:xfrm>
                <a:off x="0" y="1028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4" name="Text Box 24"/>
              <p:cNvSpPr txBox="1">
                <a:spLocks noChangeArrowheads="1"/>
              </p:cNvSpPr>
              <p:nvPr/>
            </p:nvSpPr>
            <p:spPr bwMode="auto">
              <a:xfrm>
                <a:off x="0" y="808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0265" name="Group 25"/>
          <p:cNvGrpSpPr>
            <a:grpSpLocks/>
          </p:cNvGrpSpPr>
          <p:nvPr/>
        </p:nvGrpSpPr>
        <p:grpSpPr bwMode="auto">
          <a:xfrm>
            <a:off x="0" y="1773238"/>
            <a:ext cx="9144000" cy="1020762"/>
            <a:chOff x="0" y="1117"/>
            <a:chExt cx="5760" cy="643"/>
          </a:xfrm>
        </p:grpSpPr>
        <p:sp>
          <p:nvSpPr>
            <p:cNvPr id="10266" name="Line 26"/>
            <p:cNvSpPr>
              <a:spLocks noChangeShapeType="1"/>
            </p:cNvSpPr>
            <p:nvPr/>
          </p:nvSpPr>
          <p:spPr bwMode="auto">
            <a:xfrm>
              <a:off x="0" y="1131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7" name="Line 27"/>
            <p:cNvSpPr>
              <a:spLocks noChangeShapeType="1"/>
            </p:cNvSpPr>
            <p:nvPr/>
          </p:nvSpPr>
          <p:spPr bwMode="auto">
            <a:xfrm>
              <a:off x="0" y="1234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68" name="Group 28"/>
            <p:cNvGrpSpPr>
              <a:grpSpLocks/>
            </p:cNvGrpSpPr>
            <p:nvPr/>
          </p:nvGrpSpPr>
          <p:grpSpPr bwMode="auto">
            <a:xfrm>
              <a:off x="0" y="1117"/>
              <a:ext cx="5760" cy="437"/>
              <a:chOff x="0" y="1117"/>
              <a:chExt cx="5760" cy="437"/>
            </a:xfrm>
          </p:grpSpPr>
          <p:sp>
            <p:nvSpPr>
              <p:cNvPr id="10269" name="Line 29"/>
              <p:cNvSpPr>
                <a:spLocks noChangeShapeType="1"/>
              </p:cNvSpPr>
              <p:nvPr/>
            </p:nvSpPr>
            <p:spPr bwMode="auto">
              <a:xfrm>
                <a:off x="0" y="1337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0" name="Text Box 30"/>
              <p:cNvSpPr txBox="1">
                <a:spLocks noChangeArrowheads="1"/>
              </p:cNvSpPr>
              <p:nvPr/>
            </p:nvSpPr>
            <p:spPr bwMode="auto">
              <a:xfrm>
                <a:off x="0" y="1117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71" name="Group 31"/>
            <p:cNvGrpSpPr>
              <a:grpSpLocks/>
            </p:cNvGrpSpPr>
            <p:nvPr/>
          </p:nvGrpSpPr>
          <p:grpSpPr bwMode="auto">
            <a:xfrm>
              <a:off x="0" y="1220"/>
              <a:ext cx="5760" cy="437"/>
              <a:chOff x="0" y="1220"/>
              <a:chExt cx="5760" cy="437"/>
            </a:xfrm>
          </p:grpSpPr>
          <p:sp>
            <p:nvSpPr>
              <p:cNvPr id="10272" name="Line 32"/>
              <p:cNvSpPr>
                <a:spLocks noChangeShapeType="1"/>
              </p:cNvSpPr>
              <p:nvPr/>
            </p:nvSpPr>
            <p:spPr bwMode="auto">
              <a:xfrm>
                <a:off x="0" y="1440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3" name="Text Box 33"/>
              <p:cNvSpPr txBox="1">
                <a:spLocks noChangeArrowheads="1"/>
              </p:cNvSpPr>
              <p:nvPr/>
            </p:nvSpPr>
            <p:spPr bwMode="auto">
              <a:xfrm>
                <a:off x="0" y="1220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74" name="Group 34"/>
            <p:cNvGrpSpPr>
              <a:grpSpLocks/>
            </p:cNvGrpSpPr>
            <p:nvPr/>
          </p:nvGrpSpPr>
          <p:grpSpPr bwMode="auto">
            <a:xfrm>
              <a:off x="0" y="1323"/>
              <a:ext cx="5760" cy="437"/>
              <a:chOff x="0" y="1323"/>
              <a:chExt cx="5760" cy="437"/>
            </a:xfrm>
          </p:grpSpPr>
          <p:sp>
            <p:nvSpPr>
              <p:cNvPr id="10275" name="Line 35"/>
              <p:cNvSpPr>
                <a:spLocks noChangeShapeType="1"/>
              </p:cNvSpPr>
              <p:nvPr/>
            </p:nvSpPr>
            <p:spPr bwMode="auto">
              <a:xfrm>
                <a:off x="0" y="1543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6" name="Text Box 36"/>
              <p:cNvSpPr txBox="1">
                <a:spLocks noChangeArrowheads="1"/>
              </p:cNvSpPr>
              <p:nvPr/>
            </p:nvSpPr>
            <p:spPr bwMode="auto">
              <a:xfrm>
                <a:off x="0" y="1323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0277" name="Group 37"/>
          <p:cNvGrpSpPr>
            <a:grpSpLocks/>
          </p:cNvGrpSpPr>
          <p:nvPr/>
        </p:nvGrpSpPr>
        <p:grpSpPr bwMode="auto">
          <a:xfrm>
            <a:off x="0" y="2589213"/>
            <a:ext cx="9144000" cy="1020762"/>
            <a:chOff x="0" y="1631"/>
            <a:chExt cx="5760" cy="643"/>
          </a:xfrm>
        </p:grpSpPr>
        <p:sp>
          <p:nvSpPr>
            <p:cNvPr id="10278" name="Line 38"/>
            <p:cNvSpPr>
              <a:spLocks noChangeShapeType="1"/>
            </p:cNvSpPr>
            <p:nvPr/>
          </p:nvSpPr>
          <p:spPr bwMode="auto">
            <a:xfrm>
              <a:off x="0" y="1646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Line 39"/>
            <p:cNvSpPr>
              <a:spLocks noChangeShapeType="1"/>
            </p:cNvSpPr>
            <p:nvPr/>
          </p:nvSpPr>
          <p:spPr bwMode="auto">
            <a:xfrm>
              <a:off x="0" y="1749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80" name="Group 40"/>
            <p:cNvGrpSpPr>
              <a:grpSpLocks/>
            </p:cNvGrpSpPr>
            <p:nvPr/>
          </p:nvGrpSpPr>
          <p:grpSpPr bwMode="auto">
            <a:xfrm>
              <a:off x="0" y="1631"/>
              <a:ext cx="5760" cy="437"/>
              <a:chOff x="0" y="1631"/>
              <a:chExt cx="5760" cy="437"/>
            </a:xfrm>
          </p:grpSpPr>
          <p:sp>
            <p:nvSpPr>
              <p:cNvPr id="10281" name="Line 41"/>
              <p:cNvSpPr>
                <a:spLocks noChangeShapeType="1"/>
              </p:cNvSpPr>
              <p:nvPr/>
            </p:nvSpPr>
            <p:spPr bwMode="auto">
              <a:xfrm>
                <a:off x="0" y="1851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2" name="Text Box 42"/>
              <p:cNvSpPr txBox="1">
                <a:spLocks noChangeArrowheads="1"/>
              </p:cNvSpPr>
              <p:nvPr/>
            </p:nvSpPr>
            <p:spPr bwMode="auto">
              <a:xfrm>
                <a:off x="0" y="1631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83" name="Group 43"/>
            <p:cNvGrpSpPr>
              <a:grpSpLocks/>
            </p:cNvGrpSpPr>
            <p:nvPr/>
          </p:nvGrpSpPr>
          <p:grpSpPr bwMode="auto">
            <a:xfrm>
              <a:off x="0" y="1734"/>
              <a:ext cx="5760" cy="437"/>
              <a:chOff x="0" y="1734"/>
              <a:chExt cx="5760" cy="437"/>
            </a:xfrm>
          </p:grpSpPr>
          <p:sp>
            <p:nvSpPr>
              <p:cNvPr id="10284" name="Line 44"/>
              <p:cNvSpPr>
                <a:spLocks noChangeShapeType="1"/>
              </p:cNvSpPr>
              <p:nvPr/>
            </p:nvSpPr>
            <p:spPr bwMode="auto">
              <a:xfrm>
                <a:off x="0" y="1954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5" name="Text Box 45"/>
              <p:cNvSpPr txBox="1">
                <a:spLocks noChangeArrowheads="1"/>
              </p:cNvSpPr>
              <p:nvPr/>
            </p:nvSpPr>
            <p:spPr bwMode="auto">
              <a:xfrm>
                <a:off x="0" y="1734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86" name="Group 46"/>
            <p:cNvGrpSpPr>
              <a:grpSpLocks/>
            </p:cNvGrpSpPr>
            <p:nvPr/>
          </p:nvGrpSpPr>
          <p:grpSpPr bwMode="auto">
            <a:xfrm>
              <a:off x="0" y="1837"/>
              <a:ext cx="5760" cy="437"/>
              <a:chOff x="0" y="1837"/>
              <a:chExt cx="5760" cy="437"/>
            </a:xfrm>
          </p:grpSpPr>
          <p:sp>
            <p:nvSpPr>
              <p:cNvPr id="10287" name="Line 47"/>
              <p:cNvSpPr>
                <a:spLocks noChangeShapeType="1"/>
              </p:cNvSpPr>
              <p:nvPr/>
            </p:nvSpPr>
            <p:spPr bwMode="auto">
              <a:xfrm>
                <a:off x="0" y="2057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8" name="Text Box 48"/>
              <p:cNvSpPr txBox="1">
                <a:spLocks noChangeArrowheads="1"/>
              </p:cNvSpPr>
              <p:nvPr/>
            </p:nvSpPr>
            <p:spPr bwMode="auto">
              <a:xfrm>
                <a:off x="0" y="1837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0289" name="Group 49"/>
          <p:cNvGrpSpPr>
            <a:grpSpLocks/>
          </p:cNvGrpSpPr>
          <p:nvPr/>
        </p:nvGrpSpPr>
        <p:grpSpPr bwMode="auto">
          <a:xfrm>
            <a:off x="0" y="3406775"/>
            <a:ext cx="9144000" cy="1019175"/>
            <a:chOff x="0" y="2146"/>
            <a:chExt cx="5760" cy="642"/>
          </a:xfrm>
        </p:grpSpPr>
        <p:sp>
          <p:nvSpPr>
            <p:cNvPr id="10290" name="Line 50"/>
            <p:cNvSpPr>
              <a:spLocks noChangeShapeType="1"/>
            </p:cNvSpPr>
            <p:nvPr/>
          </p:nvSpPr>
          <p:spPr bwMode="auto">
            <a:xfrm>
              <a:off x="0" y="2160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91" name="Line 51"/>
            <p:cNvSpPr>
              <a:spLocks noChangeShapeType="1"/>
            </p:cNvSpPr>
            <p:nvPr/>
          </p:nvSpPr>
          <p:spPr bwMode="auto">
            <a:xfrm>
              <a:off x="0" y="2263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92" name="Group 52"/>
            <p:cNvGrpSpPr>
              <a:grpSpLocks/>
            </p:cNvGrpSpPr>
            <p:nvPr/>
          </p:nvGrpSpPr>
          <p:grpSpPr bwMode="auto">
            <a:xfrm>
              <a:off x="0" y="2146"/>
              <a:ext cx="5760" cy="437"/>
              <a:chOff x="0" y="2146"/>
              <a:chExt cx="5760" cy="437"/>
            </a:xfrm>
          </p:grpSpPr>
          <p:sp>
            <p:nvSpPr>
              <p:cNvPr id="10293" name="Line 53"/>
              <p:cNvSpPr>
                <a:spLocks noChangeShapeType="1"/>
              </p:cNvSpPr>
              <p:nvPr/>
            </p:nvSpPr>
            <p:spPr bwMode="auto">
              <a:xfrm>
                <a:off x="0" y="2366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4" name="Text Box 54"/>
              <p:cNvSpPr txBox="1">
                <a:spLocks noChangeArrowheads="1"/>
              </p:cNvSpPr>
              <p:nvPr/>
            </p:nvSpPr>
            <p:spPr bwMode="auto">
              <a:xfrm>
                <a:off x="0" y="2146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95" name="Group 55"/>
            <p:cNvGrpSpPr>
              <a:grpSpLocks/>
            </p:cNvGrpSpPr>
            <p:nvPr/>
          </p:nvGrpSpPr>
          <p:grpSpPr bwMode="auto">
            <a:xfrm>
              <a:off x="0" y="2249"/>
              <a:ext cx="5760" cy="437"/>
              <a:chOff x="0" y="2249"/>
              <a:chExt cx="5760" cy="437"/>
            </a:xfrm>
          </p:grpSpPr>
          <p:sp>
            <p:nvSpPr>
              <p:cNvPr id="10296" name="Line 56"/>
              <p:cNvSpPr>
                <a:spLocks noChangeShapeType="1"/>
              </p:cNvSpPr>
              <p:nvPr/>
            </p:nvSpPr>
            <p:spPr bwMode="auto">
              <a:xfrm>
                <a:off x="0" y="2469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7" name="Text Box 57"/>
              <p:cNvSpPr txBox="1">
                <a:spLocks noChangeArrowheads="1"/>
              </p:cNvSpPr>
              <p:nvPr/>
            </p:nvSpPr>
            <p:spPr bwMode="auto">
              <a:xfrm>
                <a:off x="0" y="2249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298" name="Group 58"/>
            <p:cNvGrpSpPr>
              <a:grpSpLocks/>
            </p:cNvGrpSpPr>
            <p:nvPr/>
          </p:nvGrpSpPr>
          <p:grpSpPr bwMode="auto">
            <a:xfrm>
              <a:off x="0" y="2351"/>
              <a:ext cx="5760" cy="437"/>
              <a:chOff x="0" y="2351"/>
              <a:chExt cx="5760" cy="437"/>
            </a:xfrm>
          </p:grpSpPr>
          <p:sp>
            <p:nvSpPr>
              <p:cNvPr id="10299" name="Line 59"/>
              <p:cNvSpPr>
                <a:spLocks noChangeShapeType="1"/>
              </p:cNvSpPr>
              <p:nvPr/>
            </p:nvSpPr>
            <p:spPr bwMode="auto">
              <a:xfrm>
                <a:off x="0" y="2571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0" name="Text Box 60"/>
              <p:cNvSpPr txBox="1">
                <a:spLocks noChangeArrowheads="1"/>
              </p:cNvSpPr>
              <p:nvPr/>
            </p:nvSpPr>
            <p:spPr bwMode="auto">
              <a:xfrm>
                <a:off x="0" y="2351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0301" name="Group 61"/>
          <p:cNvGrpSpPr>
            <a:grpSpLocks/>
          </p:cNvGrpSpPr>
          <p:nvPr/>
        </p:nvGrpSpPr>
        <p:grpSpPr bwMode="auto">
          <a:xfrm>
            <a:off x="0" y="4222750"/>
            <a:ext cx="9144000" cy="1019175"/>
            <a:chOff x="0" y="2660"/>
            <a:chExt cx="5760" cy="642"/>
          </a:xfrm>
        </p:grpSpPr>
        <p:sp>
          <p:nvSpPr>
            <p:cNvPr id="10302" name="Line 62"/>
            <p:cNvSpPr>
              <a:spLocks noChangeShapeType="1"/>
            </p:cNvSpPr>
            <p:nvPr/>
          </p:nvSpPr>
          <p:spPr bwMode="auto">
            <a:xfrm>
              <a:off x="0" y="2674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03" name="Line 63"/>
            <p:cNvSpPr>
              <a:spLocks noChangeShapeType="1"/>
            </p:cNvSpPr>
            <p:nvPr/>
          </p:nvSpPr>
          <p:spPr bwMode="auto">
            <a:xfrm>
              <a:off x="0" y="2777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04" name="Group 64"/>
            <p:cNvGrpSpPr>
              <a:grpSpLocks/>
            </p:cNvGrpSpPr>
            <p:nvPr/>
          </p:nvGrpSpPr>
          <p:grpSpPr bwMode="auto">
            <a:xfrm>
              <a:off x="0" y="2660"/>
              <a:ext cx="5760" cy="437"/>
              <a:chOff x="0" y="2660"/>
              <a:chExt cx="5760" cy="437"/>
            </a:xfrm>
          </p:grpSpPr>
          <p:sp>
            <p:nvSpPr>
              <p:cNvPr id="10305" name="Line 65"/>
              <p:cNvSpPr>
                <a:spLocks noChangeShapeType="1"/>
              </p:cNvSpPr>
              <p:nvPr/>
            </p:nvSpPr>
            <p:spPr bwMode="auto">
              <a:xfrm>
                <a:off x="0" y="2880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6" name="Text Box 66"/>
              <p:cNvSpPr txBox="1">
                <a:spLocks noChangeArrowheads="1"/>
              </p:cNvSpPr>
              <p:nvPr/>
            </p:nvSpPr>
            <p:spPr bwMode="auto">
              <a:xfrm>
                <a:off x="0" y="2660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307" name="Group 67"/>
            <p:cNvGrpSpPr>
              <a:grpSpLocks/>
            </p:cNvGrpSpPr>
            <p:nvPr/>
          </p:nvGrpSpPr>
          <p:grpSpPr bwMode="auto">
            <a:xfrm>
              <a:off x="0" y="2763"/>
              <a:ext cx="5760" cy="437"/>
              <a:chOff x="0" y="2763"/>
              <a:chExt cx="5760" cy="437"/>
            </a:xfrm>
          </p:grpSpPr>
          <p:sp>
            <p:nvSpPr>
              <p:cNvPr id="10308" name="Line 68"/>
              <p:cNvSpPr>
                <a:spLocks noChangeShapeType="1"/>
              </p:cNvSpPr>
              <p:nvPr/>
            </p:nvSpPr>
            <p:spPr bwMode="auto">
              <a:xfrm>
                <a:off x="0" y="2983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9" name="Text Box 69"/>
              <p:cNvSpPr txBox="1">
                <a:spLocks noChangeArrowheads="1"/>
              </p:cNvSpPr>
              <p:nvPr/>
            </p:nvSpPr>
            <p:spPr bwMode="auto">
              <a:xfrm>
                <a:off x="0" y="2763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310" name="Group 70"/>
            <p:cNvGrpSpPr>
              <a:grpSpLocks/>
            </p:cNvGrpSpPr>
            <p:nvPr/>
          </p:nvGrpSpPr>
          <p:grpSpPr bwMode="auto">
            <a:xfrm>
              <a:off x="0" y="2865"/>
              <a:ext cx="5760" cy="437"/>
              <a:chOff x="0" y="2865"/>
              <a:chExt cx="5760" cy="437"/>
            </a:xfrm>
          </p:grpSpPr>
          <p:sp>
            <p:nvSpPr>
              <p:cNvPr id="10311" name="Line 71"/>
              <p:cNvSpPr>
                <a:spLocks noChangeShapeType="1"/>
              </p:cNvSpPr>
              <p:nvPr/>
            </p:nvSpPr>
            <p:spPr bwMode="auto">
              <a:xfrm>
                <a:off x="0" y="3085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2" name="Text Box 72"/>
              <p:cNvSpPr txBox="1">
                <a:spLocks noChangeArrowheads="1"/>
              </p:cNvSpPr>
              <p:nvPr/>
            </p:nvSpPr>
            <p:spPr bwMode="auto">
              <a:xfrm>
                <a:off x="0" y="2865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0313" name="Group 73"/>
          <p:cNvGrpSpPr>
            <a:grpSpLocks/>
          </p:cNvGrpSpPr>
          <p:nvPr/>
        </p:nvGrpSpPr>
        <p:grpSpPr bwMode="auto">
          <a:xfrm>
            <a:off x="0" y="5038725"/>
            <a:ext cx="9144000" cy="1020763"/>
            <a:chOff x="0" y="3174"/>
            <a:chExt cx="5760" cy="643"/>
          </a:xfrm>
        </p:grpSpPr>
        <p:sp>
          <p:nvSpPr>
            <p:cNvPr id="10314" name="Line 74"/>
            <p:cNvSpPr>
              <a:spLocks noChangeShapeType="1"/>
            </p:cNvSpPr>
            <p:nvPr/>
          </p:nvSpPr>
          <p:spPr bwMode="auto">
            <a:xfrm>
              <a:off x="0" y="3188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15" name="Line 75"/>
            <p:cNvSpPr>
              <a:spLocks noChangeShapeType="1"/>
            </p:cNvSpPr>
            <p:nvPr/>
          </p:nvSpPr>
          <p:spPr bwMode="auto">
            <a:xfrm>
              <a:off x="0" y="3291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16" name="Group 76"/>
            <p:cNvGrpSpPr>
              <a:grpSpLocks/>
            </p:cNvGrpSpPr>
            <p:nvPr/>
          </p:nvGrpSpPr>
          <p:grpSpPr bwMode="auto">
            <a:xfrm>
              <a:off x="0" y="3174"/>
              <a:ext cx="5760" cy="437"/>
              <a:chOff x="0" y="3174"/>
              <a:chExt cx="5760" cy="437"/>
            </a:xfrm>
          </p:grpSpPr>
          <p:sp>
            <p:nvSpPr>
              <p:cNvPr id="10317" name="Line 77"/>
              <p:cNvSpPr>
                <a:spLocks noChangeShapeType="1"/>
              </p:cNvSpPr>
              <p:nvPr/>
            </p:nvSpPr>
            <p:spPr bwMode="auto">
              <a:xfrm>
                <a:off x="0" y="3394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8" name="Text Box 78"/>
              <p:cNvSpPr txBox="1">
                <a:spLocks noChangeArrowheads="1"/>
              </p:cNvSpPr>
              <p:nvPr/>
            </p:nvSpPr>
            <p:spPr bwMode="auto">
              <a:xfrm>
                <a:off x="0" y="3174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319" name="Group 79"/>
            <p:cNvGrpSpPr>
              <a:grpSpLocks/>
            </p:cNvGrpSpPr>
            <p:nvPr/>
          </p:nvGrpSpPr>
          <p:grpSpPr bwMode="auto">
            <a:xfrm>
              <a:off x="0" y="3277"/>
              <a:ext cx="5760" cy="437"/>
              <a:chOff x="0" y="3277"/>
              <a:chExt cx="5760" cy="437"/>
            </a:xfrm>
          </p:grpSpPr>
          <p:sp>
            <p:nvSpPr>
              <p:cNvPr id="10320" name="Line 80"/>
              <p:cNvSpPr>
                <a:spLocks noChangeShapeType="1"/>
              </p:cNvSpPr>
              <p:nvPr/>
            </p:nvSpPr>
            <p:spPr bwMode="auto">
              <a:xfrm>
                <a:off x="0" y="3497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21" name="Text Box 81"/>
              <p:cNvSpPr txBox="1">
                <a:spLocks noChangeArrowheads="1"/>
              </p:cNvSpPr>
              <p:nvPr/>
            </p:nvSpPr>
            <p:spPr bwMode="auto">
              <a:xfrm>
                <a:off x="0" y="3277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322" name="Group 82"/>
            <p:cNvGrpSpPr>
              <a:grpSpLocks/>
            </p:cNvGrpSpPr>
            <p:nvPr/>
          </p:nvGrpSpPr>
          <p:grpSpPr bwMode="auto">
            <a:xfrm>
              <a:off x="0" y="3380"/>
              <a:ext cx="5760" cy="437"/>
              <a:chOff x="0" y="3380"/>
              <a:chExt cx="5760" cy="437"/>
            </a:xfrm>
          </p:grpSpPr>
          <p:sp>
            <p:nvSpPr>
              <p:cNvPr id="10323" name="Line 83"/>
              <p:cNvSpPr>
                <a:spLocks noChangeShapeType="1"/>
              </p:cNvSpPr>
              <p:nvPr/>
            </p:nvSpPr>
            <p:spPr bwMode="auto">
              <a:xfrm>
                <a:off x="0" y="3600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24" name="Text Box 84"/>
              <p:cNvSpPr txBox="1">
                <a:spLocks noChangeArrowheads="1"/>
              </p:cNvSpPr>
              <p:nvPr/>
            </p:nvSpPr>
            <p:spPr bwMode="auto">
              <a:xfrm>
                <a:off x="0" y="3380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0325" name="Group 85"/>
          <p:cNvGrpSpPr>
            <a:grpSpLocks/>
          </p:cNvGrpSpPr>
          <p:nvPr/>
        </p:nvGrpSpPr>
        <p:grpSpPr bwMode="auto">
          <a:xfrm>
            <a:off x="0" y="5838825"/>
            <a:ext cx="9144000" cy="1020763"/>
            <a:chOff x="0" y="3678"/>
            <a:chExt cx="5760" cy="643"/>
          </a:xfrm>
        </p:grpSpPr>
        <p:sp>
          <p:nvSpPr>
            <p:cNvPr id="10326" name="Line 86"/>
            <p:cNvSpPr>
              <a:spLocks noChangeShapeType="1"/>
            </p:cNvSpPr>
            <p:nvPr/>
          </p:nvSpPr>
          <p:spPr bwMode="auto">
            <a:xfrm>
              <a:off x="0" y="3692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27" name="Line 87"/>
            <p:cNvSpPr>
              <a:spLocks noChangeShapeType="1"/>
            </p:cNvSpPr>
            <p:nvPr/>
          </p:nvSpPr>
          <p:spPr bwMode="auto">
            <a:xfrm>
              <a:off x="0" y="3795"/>
              <a:ext cx="5760" cy="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28" name="Group 88"/>
            <p:cNvGrpSpPr>
              <a:grpSpLocks/>
            </p:cNvGrpSpPr>
            <p:nvPr/>
          </p:nvGrpSpPr>
          <p:grpSpPr bwMode="auto">
            <a:xfrm>
              <a:off x="0" y="3678"/>
              <a:ext cx="5760" cy="437"/>
              <a:chOff x="0" y="3678"/>
              <a:chExt cx="5760" cy="437"/>
            </a:xfrm>
          </p:grpSpPr>
          <p:sp>
            <p:nvSpPr>
              <p:cNvPr id="10329" name="Line 89"/>
              <p:cNvSpPr>
                <a:spLocks noChangeShapeType="1"/>
              </p:cNvSpPr>
              <p:nvPr/>
            </p:nvSpPr>
            <p:spPr bwMode="auto">
              <a:xfrm>
                <a:off x="0" y="3898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30" name="Text Box 90"/>
              <p:cNvSpPr txBox="1">
                <a:spLocks noChangeArrowheads="1"/>
              </p:cNvSpPr>
              <p:nvPr/>
            </p:nvSpPr>
            <p:spPr bwMode="auto">
              <a:xfrm>
                <a:off x="0" y="3678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331" name="Group 91"/>
            <p:cNvGrpSpPr>
              <a:grpSpLocks/>
            </p:cNvGrpSpPr>
            <p:nvPr/>
          </p:nvGrpSpPr>
          <p:grpSpPr bwMode="auto">
            <a:xfrm>
              <a:off x="0" y="3781"/>
              <a:ext cx="5760" cy="437"/>
              <a:chOff x="0" y="3781"/>
              <a:chExt cx="5760" cy="437"/>
            </a:xfrm>
          </p:grpSpPr>
          <p:sp>
            <p:nvSpPr>
              <p:cNvPr id="10332" name="Line 92"/>
              <p:cNvSpPr>
                <a:spLocks noChangeShapeType="1"/>
              </p:cNvSpPr>
              <p:nvPr/>
            </p:nvSpPr>
            <p:spPr bwMode="auto">
              <a:xfrm>
                <a:off x="0" y="4001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33" name="Text Box 93"/>
              <p:cNvSpPr txBox="1">
                <a:spLocks noChangeArrowheads="1"/>
              </p:cNvSpPr>
              <p:nvPr/>
            </p:nvSpPr>
            <p:spPr bwMode="auto">
              <a:xfrm>
                <a:off x="0" y="3781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  <p:grpSp>
          <p:nvGrpSpPr>
            <p:cNvPr id="10334" name="Group 94"/>
            <p:cNvGrpSpPr>
              <a:grpSpLocks/>
            </p:cNvGrpSpPr>
            <p:nvPr/>
          </p:nvGrpSpPr>
          <p:grpSpPr bwMode="auto">
            <a:xfrm>
              <a:off x="0" y="3884"/>
              <a:ext cx="5760" cy="437"/>
              <a:chOff x="0" y="3884"/>
              <a:chExt cx="5760" cy="437"/>
            </a:xfrm>
          </p:grpSpPr>
          <p:sp>
            <p:nvSpPr>
              <p:cNvPr id="10335" name="Line 95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36" name="Text Box 96"/>
              <p:cNvSpPr txBox="1">
                <a:spLocks noChangeArrowheads="1"/>
              </p:cNvSpPr>
              <p:nvPr/>
            </p:nvSpPr>
            <p:spPr bwMode="auto">
              <a:xfrm>
                <a:off x="0" y="3884"/>
                <a:ext cx="5761" cy="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5pPr>
                <a:lvl6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6pPr>
                <a:lvl7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7pPr>
                <a:lvl8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8pPr>
                <a:lvl9pPr defTabSz="449263" fontAlgn="base">
                  <a:lnSpc>
                    <a:spcPct val="87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Lucida Sans Unicode" pitchFamily="34" charset="0"/>
                    <a:cs typeface="Lucida Sans Unicode" pitchFamily="34" charset="0"/>
                  </a:defRPr>
                </a:lvl9pPr>
              </a:lstStyle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r>
                  <a:rPr lang="en-GB" sz="2400">
                    <a:latin typeface="Times New Roman" pitchFamily="18" charset="0"/>
                  </a:rPr>
                  <a:t> </a:t>
                </a:r>
              </a:p>
              <a:p>
                <a:pPr>
                  <a:lnSpc>
                    <a:spcPct val="95000"/>
                  </a:lnSpc>
                  <a:buSzPct val="45000"/>
                  <a:buFont typeface="StarSymbol" charset="0"/>
                  <a:buNone/>
                </a:pPr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0337" name="Line 97"/>
          <p:cNvSpPr>
            <a:spLocks noChangeShapeType="1"/>
          </p:cNvSpPr>
          <p:nvPr/>
        </p:nvSpPr>
        <p:spPr bwMode="auto">
          <a:xfrm>
            <a:off x="0" y="6694488"/>
            <a:ext cx="9144000" cy="1587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8" name="Line 98"/>
          <p:cNvSpPr>
            <a:spLocks noChangeShapeType="1"/>
          </p:cNvSpPr>
          <p:nvPr/>
        </p:nvSpPr>
        <p:spPr bwMode="auto">
          <a:xfrm>
            <a:off x="15398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9" name="Line 99"/>
          <p:cNvSpPr>
            <a:spLocks noChangeShapeType="1"/>
          </p:cNvSpPr>
          <p:nvPr/>
        </p:nvSpPr>
        <p:spPr bwMode="auto">
          <a:xfrm>
            <a:off x="30797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0" name="Line 100"/>
          <p:cNvSpPr>
            <a:spLocks noChangeShapeType="1"/>
          </p:cNvSpPr>
          <p:nvPr/>
        </p:nvSpPr>
        <p:spPr bwMode="auto">
          <a:xfrm>
            <a:off x="46196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1" name="Line 101"/>
          <p:cNvSpPr>
            <a:spLocks noChangeShapeType="1"/>
          </p:cNvSpPr>
          <p:nvPr/>
        </p:nvSpPr>
        <p:spPr bwMode="auto">
          <a:xfrm>
            <a:off x="61595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2" name="Line 102"/>
          <p:cNvSpPr>
            <a:spLocks noChangeShapeType="1"/>
          </p:cNvSpPr>
          <p:nvPr/>
        </p:nvSpPr>
        <p:spPr bwMode="auto">
          <a:xfrm>
            <a:off x="76993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3" name="Line 103"/>
          <p:cNvSpPr>
            <a:spLocks noChangeShapeType="1"/>
          </p:cNvSpPr>
          <p:nvPr/>
        </p:nvSpPr>
        <p:spPr bwMode="auto">
          <a:xfrm>
            <a:off x="92392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4" name="Line 104"/>
          <p:cNvSpPr>
            <a:spLocks noChangeShapeType="1"/>
          </p:cNvSpPr>
          <p:nvPr/>
        </p:nvSpPr>
        <p:spPr bwMode="auto">
          <a:xfrm>
            <a:off x="107791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5" name="Line 105"/>
          <p:cNvSpPr>
            <a:spLocks noChangeShapeType="1"/>
          </p:cNvSpPr>
          <p:nvPr/>
        </p:nvSpPr>
        <p:spPr bwMode="auto">
          <a:xfrm>
            <a:off x="123190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6" name="Line 106"/>
          <p:cNvSpPr>
            <a:spLocks noChangeShapeType="1"/>
          </p:cNvSpPr>
          <p:nvPr/>
        </p:nvSpPr>
        <p:spPr bwMode="auto">
          <a:xfrm>
            <a:off x="138588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7" name="Line 107"/>
          <p:cNvSpPr>
            <a:spLocks noChangeShapeType="1"/>
          </p:cNvSpPr>
          <p:nvPr/>
        </p:nvSpPr>
        <p:spPr bwMode="auto">
          <a:xfrm>
            <a:off x="153987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8" name="Line 108"/>
          <p:cNvSpPr>
            <a:spLocks noChangeShapeType="1"/>
          </p:cNvSpPr>
          <p:nvPr/>
        </p:nvSpPr>
        <p:spPr bwMode="auto">
          <a:xfrm>
            <a:off x="169386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9" name="Line 109"/>
          <p:cNvSpPr>
            <a:spLocks noChangeShapeType="1"/>
          </p:cNvSpPr>
          <p:nvPr/>
        </p:nvSpPr>
        <p:spPr bwMode="auto">
          <a:xfrm>
            <a:off x="184785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0" name="Line 110"/>
          <p:cNvSpPr>
            <a:spLocks noChangeShapeType="1"/>
          </p:cNvSpPr>
          <p:nvPr/>
        </p:nvSpPr>
        <p:spPr bwMode="auto">
          <a:xfrm>
            <a:off x="200025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1" name="Line 111"/>
          <p:cNvSpPr>
            <a:spLocks noChangeShapeType="1"/>
          </p:cNvSpPr>
          <p:nvPr/>
        </p:nvSpPr>
        <p:spPr bwMode="auto">
          <a:xfrm>
            <a:off x="215423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2" name="Line 112"/>
          <p:cNvSpPr>
            <a:spLocks noChangeShapeType="1"/>
          </p:cNvSpPr>
          <p:nvPr/>
        </p:nvSpPr>
        <p:spPr bwMode="auto">
          <a:xfrm>
            <a:off x="230981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3" name="Line 113"/>
          <p:cNvSpPr>
            <a:spLocks noChangeShapeType="1"/>
          </p:cNvSpPr>
          <p:nvPr/>
        </p:nvSpPr>
        <p:spPr bwMode="auto">
          <a:xfrm>
            <a:off x="246221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4" name="Line 114"/>
          <p:cNvSpPr>
            <a:spLocks noChangeShapeType="1"/>
          </p:cNvSpPr>
          <p:nvPr/>
        </p:nvSpPr>
        <p:spPr bwMode="auto">
          <a:xfrm>
            <a:off x="261620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5" name="Line 115"/>
          <p:cNvSpPr>
            <a:spLocks noChangeShapeType="1"/>
          </p:cNvSpPr>
          <p:nvPr/>
        </p:nvSpPr>
        <p:spPr bwMode="auto">
          <a:xfrm>
            <a:off x="277018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6" name="Line 116"/>
          <p:cNvSpPr>
            <a:spLocks noChangeShapeType="1"/>
          </p:cNvSpPr>
          <p:nvPr/>
        </p:nvSpPr>
        <p:spPr bwMode="auto">
          <a:xfrm>
            <a:off x="292417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7" name="Line 117"/>
          <p:cNvSpPr>
            <a:spLocks noChangeShapeType="1"/>
          </p:cNvSpPr>
          <p:nvPr/>
        </p:nvSpPr>
        <p:spPr bwMode="auto">
          <a:xfrm>
            <a:off x="307816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8" name="Line 118"/>
          <p:cNvSpPr>
            <a:spLocks noChangeShapeType="1"/>
          </p:cNvSpPr>
          <p:nvPr/>
        </p:nvSpPr>
        <p:spPr bwMode="auto">
          <a:xfrm>
            <a:off x="323215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9" name="Line 119"/>
          <p:cNvSpPr>
            <a:spLocks noChangeShapeType="1"/>
          </p:cNvSpPr>
          <p:nvPr/>
        </p:nvSpPr>
        <p:spPr bwMode="auto">
          <a:xfrm>
            <a:off x="338613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0" name="Line 120"/>
          <p:cNvSpPr>
            <a:spLocks noChangeShapeType="1"/>
          </p:cNvSpPr>
          <p:nvPr/>
        </p:nvSpPr>
        <p:spPr bwMode="auto">
          <a:xfrm>
            <a:off x="354012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1" name="Line 121"/>
          <p:cNvSpPr>
            <a:spLocks noChangeShapeType="1"/>
          </p:cNvSpPr>
          <p:nvPr/>
        </p:nvSpPr>
        <p:spPr bwMode="auto">
          <a:xfrm>
            <a:off x="369411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2" name="Line 122"/>
          <p:cNvSpPr>
            <a:spLocks noChangeShapeType="1"/>
          </p:cNvSpPr>
          <p:nvPr/>
        </p:nvSpPr>
        <p:spPr bwMode="auto">
          <a:xfrm>
            <a:off x="384810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3" name="Line 123"/>
          <p:cNvSpPr>
            <a:spLocks noChangeShapeType="1"/>
          </p:cNvSpPr>
          <p:nvPr/>
        </p:nvSpPr>
        <p:spPr bwMode="auto">
          <a:xfrm>
            <a:off x="400208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4" name="Line 124"/>
          <p:cNvSpPr>
            <a:spLocks noChangeShapeType="1"/>
          </p:cNvSpPr>
          <p:nvPr/>
        </p:nvSpPr>
        <p:spPr bwMode="auto">
          <a:xfrm>
            <a:off x="415607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5" name="Line 125"/>
          <p:cNvSpPr>
            <a:spLocks noChangeShapeType="1"/>
          </p:cNvSpPr>
          <p:nvPr/>
        </p:nvSpPr>
        <p:spPr bwMode="auto">
          <a:xfrm>
            <a:off x="431006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6" name="Line 126"/>
          <p:cNvSpPr>
            <a:spLocks noChangeShapeType="1"/>
          </p:cNvSpPr>
          <p:nvPr/>
        </p:nvSpPr>
        <p:spPr bwMode="auto">
          <a:xfrm>
            <a:off x="446405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7" name="Line 127"/>
          <p:cNvSpPr>
            <a:spLocks noChangeShapeType="1"/>
          </p:cNvSpPr>
          <p:nvPr/>
        </p:nvSpPr>
        <p:spPr bwMode="auto">
          <a:xfrm>
            <a:off x="461803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8" name="Line 128"/>
          <p:cNvSpPr>
            <a:spLocks noChangeShapeType="1"/>
          </p:cNvSpPr>
          <p:nvPr/>
        </p:nvSpPr>
        <p:spPr bwMode="auto">
          <a:xfrm>
            <a:off x="477202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9" name="Line 129"/>
          <p:cNvSpPr>
            <a:spLocks noChangeShapeType="1"/>
          </p:cNvSpPr>
          <p:nvPr/>
        </p:nvSpPr>
        <p:spPr bwMode="auto">
          <a:xfrm>
            <a:off x="492601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0" name="Line 130"/>
          <p:cNvSpPr>
            <a:spLocks noChangeShapeType="1"/>
          </p:cNvSpPr>
          <p:nvPr/>
        </p:nvSpPr>
        <p:spPr bwMode="auto">
          <a:xfrm>
            <a:off x="508000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1" name="Line 131"/>
          <p:cNvSpPr>
            <a:spLocks noChangeShapeType="1"/>
          </p:cNvSpPr>
          <p:nvPr/>
        </p:nvSpPr>
        <p:spPr bwMode="auto">
          <a:xfrm>
            <a:off x="523398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2" name="Line 132"/>
          <p:cNvSpPr>
            <a:spLocks noChangeShapeType="1"/>
          </p:cNvSpPr>
          <p:nvPr/>
        </p:nvSpPr>
        <p:spPr bwMode="auto">
          <a:xfrm>
            <a:off x="538797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3" name="Line 133"/>
          <p:cNvSpPr>
            <a:spLocks noChangeShapeType="1"/>
          </p:cNvSpPr>
          <p:nvPr/>
        </p:nvSpPr>
        <p:spPr bwMode="auto">
          <a:xfrm>
            <a:off x="554196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4" name="Line 134"/>
          <p:cNvSpPr>
            <a:spLocks noChangeShapeType="1"/>
          </p:cNvSpPr>
          <p:nvPr/>
        </p:nvSpPr>
        <p:spPr bwMode="auto">
          <a:xfrm>
            <a:off x="569595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5" name="Line 135"/>
          <p:cNvSpPr>
            <a:spLocks noChangeShapeType="1"/>
          </p:cNvSpPr>
          <p:nvPr/>
        </p:nvSpPr>
        <p:spPr bwMode="auto">
          <a:xfrm>
            <a:off x="584993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6" name="Line 136"/>
          <p:cNvSpPr>
            <a:spLocks noChangeShapeType="1"/>
          </p:cNvSpPr>
          <p:nvPr/>
        </p:nvSpPr>
        <p:spPr bwMode="auto">
          <a:xfrm>
            <a:off x="600392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7" name="Line 137"/>
          <p:cNvSpPr>
            <a:spLocks noChangeShapeType="1"/>
          </p:cNvSpPr>
          <p:nvPr/>
        </p:nvSpPr>
        <p:spPr bwMode="auto">
          <a:xfrm>
            <a:off x="615791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8" name="Line 138"/>
          <p:cNvSpPr>
            <a:spLocks noChangeShapeType="1"/>
          </p:cNvSpPr>
          <p:nvPr/>
        </p:nvSpPr>
        <p:spPr bwMode="auto">
          <a:xfrm>
            <a:off x="631190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9" name="Line 139"/>
          <p:cNvSpPr>
            <a:spLocks noChangeShapeType="1"/>
          </p:cNvSpPr>
          <p:nvPr/>
        </p:nvSpPr>
        <p:spPr bwMode="auto">
          <a:xfrm>
            <a:off x="646588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0" name="Line 140"/>
          <p:cNvSpPr>
            <a:spLocks noChangeShapeType="1"/>
          </p:cNvSpPr>
          <p:nvPr/>
        </p:nvSpPr>
        <p:spPr bwMode="auto">
          <a:xfrm>
            <a:off x="661987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1" name="Line 141"/>
          <p:cNvSpPr>
            <a:spLocks noChangeShapeType="1"/>
          </p:cNvSpPr>
          <p:nvPr/>
        </p:nvSpPr>
        <p:spPr bwMode="auto">
          <a:xfrm>
            <a:off x="677227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2" name="Line 142"/>
          <p:cNvSpPr>
            <a:spLocks noChangeShapeType="1"/>
          </p:cNvSpPr>
          <p:nvPr/>
        </p:nvSpPr>
        <p:spPr bwMode="auto">
          <a:xfrm>
            <a:off x="692785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3" name="Line 143"/>
          <p:cNvSpPr>
            <a:spLocks noChangeShapeType="1"/>
          </p:cNvSpPr>
          <p:nvPr/>
        </p:nvSpPr>
        <p:spPr bwMode="auto">
          <a:xfrm>
            <a:off x="708183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4" name="Line 144"/>
          <p:cNvSpPr>
            <a:spLocks noChangeShapeType="1"/>
          </p:cNvSpPr>
          <p:nvPr/>
        </p:nvSpPr>
        <p:spPr bwMode="auto">
          <a:xfrm>
            <a:off x="723423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5" name="Line 145"/>
          <p:cNvSpPr>
            <a:spLocks noChangeShapeType="1"/>
          </p:cNvSpPr>
          <p:nvPr/>
        </p:nvSpPr>
        <p:spPr bwMode="auto">
          <a:xfrm>
            <a:off x="738822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6" name="Line 146"/>
          <p:cNvSpPr>
            <a:spLocks noChangeShapeType="1"/>
          </p:cNvSpPr>
          <p:nvPr/>
        </p:nvSpPr>
        <p:spPr bwMode="auto">
          <a:xfrm>
            <a:off x="754221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7" name="Line 147"/>
          <p:cNvSpPr>
            <a:spLocks noChangeShapeType="1"/>
          </p:cNvSpPr>
          <p:nvPr/>
        </p:nvSpPr>
        <p:spPr bwMode="auto">
          <a:xfrm>
            <a:off x="769620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8" name="Line 148"/>
          <p:cNvSpPr>
            <a:spLocks noChangeShapeType="1"/>
          </p:cNvSpPr>
          <p:nvPr/>
        </p:nvSpPr>
        <p:spPr bwMode="auto">
          <a:xfrm>
            <a:off x="785018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9" name="Line 149"/>
          <p:cNvSpPr>
            <a:spLocks noChangeShapeType="1"/>
          </p:cNvSpPr>
          <p:nvPr/>
        </p:nvSpPr>
        <p:spPr bwMode="auto">
          <a:xfrm>
            <a:off x="800417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0" name="Line 150"/>
          <p:cNvSpPr>
            <a:spLocks noChangeShapeType="1"/>
          </p:cNvSpPr>
          <p:nvPr/>
        </p:nvSpPr>
        <p:spPr bwMode="auto">
          <a:xfrm>
            <a:off x="815816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1" name="Line 151"/>
          <p:cNvSpPr>
            <a:spLocks noChangeShapeType="1"/>
          </p:cNvSpPr>
          <p:nvPr/>
        </p:nvSpPr>
        <p:spPr bwMode="auto">
          <a:xfrm>
            <a:off x="831215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2" name="Line 152"/>
          <p:cNvSpPr>
            <a:spLocks noChangeShapeType="1"/>
          </p:cNvSpPr>
          <p:nvPr/>
        </p:nvSpPr>
        <p:spPr bwMode="auto">
          <a:xfrm>
            <a:off x="846613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3" name="Line 153"/>
          <p:cNvSpPr>
            <a:spLocks noChangeShapeType="1"/>
          </p:cNvSpPr>
          <p:nvPr/>
        </p:nvSpPr>
        <p:spPr bwMode="auto">
          <a:xfrm>
            <a:off x="8620125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4" name="Line 154"/>
          <p:cNvSpPr>
            <a:spLocks noChangeShapeType="1"/>
          </p:cNvSpPr>
          <p:nvPr/>
        </p:nvSpPr>
        <p:spPr bwMode="auto">
          <a:xfrm>
            <a:off x="8774113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5" name="Line 155"/>
          <p:cNvSpPr>
            <a:spLocks noChangeShapeType="1"/>
          </p:cNvSpPr>
          <p:nvPr/>
        </p:nvSpPr>
        <p:spPr bwMode="auto">
          <a:xfrm>
            <a:off x="8928100" y="0"/>
            <a:ext cx="1588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6" name="Line 156"/>
          <p:cNvSpPr>
            <a:spLocks noChangeShapeType="1"/>
          </p:cNvSpPr>
          <p:nvPr/>
        </p:nvSpPr>
        <p:spPr bwMode="auto">
          <a:xfrm>
            <a:off x="9082088" y="0"/>
            <a:ext cx="1587" cy="6858000"/>
          </a:xfrm>
          <a:prstGeom prst="line">
            <a:avLst/>
          </a:prstGeom>
          <a:noFill/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397" name="Group 157"/>
          <p:cNvGrpSpPr>
            <a:grpSpLocks/>
          </p:cNvGrpSpPr>
          <p:nvPr/>
        </p:nvGrpSpPr>
        <p:grpSpPr bwMode="auto">
          <a:xfrm>
            <a:off x="457200" y="5060950"/>
            <a:ext cx="273050" cy="255588"/>
            <a:chOff x="288" y="3188"/>
            <a:chExt cx="172" cy="161"/>
          </a:xfrm>
        </p:grpSpPr>
        <p:sp>
          <p:nvSpPr>
            <p:cNvPr id="10398" name="Oval 158"/>
            <p:cNvSpPr>
              <a:spLocks noChangeArrowheads="1"/>
            </p:cNvSpPr>
            <p:nvPr/>
          </p:nvSpPr>
          <p:spPr bwMode="auto">
            <a:xfrm>
              <a:off x="288" y="3198"/>
              <a:ext cx="164" cy="152"/>
            </a:xfrm>
            <a:prstGeom prst="ellipse">
              <a:avLst/>
            </a:prstGeom>
            <a:solidFill>
              <a:srgbClr val="969696"/>
            </a:solidFill>
            <a:ln w="936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99" name="Oval 159"/>
            <p:cNvSpPr>
              <a:spLocks noChangeArrowheads="1"/>
            </p:cNvSpPr>
            <p:nvPr/>
          </p:nvSpPr>
          <p:spPr bwMode="auto">
            <a:xfrm>
              <a:off x="297" y="3188"/>
              <a:ext cx="164" cy="151"/>
            </a:xfrm>
            <a:prstGeom prst="ellipse">
              <a:avLst/>
            </a:prstGeom>
            <a:solidFill>
              <a:srgbClr val="333333"/>
            </a:solidFill>
            <a:ln w="936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400" name="Group 160"/>
          <p:cNvGrpSpPr>
            <a:grpSpLocks/>
          </p:cNvGrpSpPr>
          <p:nvPr/>
        </p:nvGrpSpPr>
        <p:grpSpPr bwMode="auto">
          <a:xfrm>
            <a:off x="457200" y="1558925"/>
            <a:ext cx="273050" cy="254000"/>
            <a:chOff x="288" y="982"/>
            <a:chExt cx="172" cy="160"/>
          </a:xfrm>
        </p:grpSpPr>
        <p:sp>
          <p:nvSpPr>
            <p:cNvPr id="10401" name="Oval 161"/>
            <p:cNvSpPr>
              <a:spLocks noChangeArrowheads="1"/>
            </p:cNvSpPr>
            <p:nvPr/>
          </p:nvSpPr>
          <p:spPr bwMode="auto">
            <a:xfrm>
              <a:off x="288" y="991"/>
              <a:ext cx="164" cy="152"/>
            </a:xfrm>
            <a:prstGeom prst="ellipse">
              <a:avLst/>
            </a:prstGeom>
            <a:solidFill>
              <a:srgbClr val="969696"/>
            </a:solidFill>
            <a:ln w="936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2" name="Oval 162"/>
            <p:cNvSpPr>
              <a:spLocks noChangeArrowheads="1"/>
            </p:cNvSpPr>
            <p:nvPr/>
          </p:nvSpPr>
          <p:spPr bwMode="auto">
            <a:xfrm>
              <a:off x="297" y="982"/>
              <a:ext cx="164" cy="151"/>
            </a:xfrm>
            <a:prstGeom prst="ellipse">
              <a:avLst/>
            </a:prstGeom>
            <a:solidFill>
              <a:srgbClr val="333333"/>
            </a:solidFill>
            <a:ln w="936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403" name="Rectangle 16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404" name="Rectangle 16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ctr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288925" indent="-288925" algn="l" defTabSz="449263" rtl="0" eaLnBrk="1" fontAlgn="base" hangingPunct="1">
        <a:lnSpc>
          <a:spcPct val="95000"/>
        </a:lnSpc>
        <a:spcBef>
          <a:spcPts val="6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Blip>
          <a:blip r:embed="rId13"/>
        </a:buBlip>
        <a:defRPr sz="2700">
          <a:solidFill>
            <a:srgbClr val="000000"/>
          </a:solidFill>
          <a:latin typeface="+mn-lt"/>
          <a:ea typeface="+mn-ea"/>
          <a:cs typeface="+mn-cs"/>
        </a:defRPr>
      </a:lvl1pPr>
      <a:lvl2pPr marL="630238" indent="-242888" algn="l" defTabSz="44926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Blip>
          <a:blip r:embed="rId14"/>
        </a:buBlip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971550" indent="-193675" algn="l" defTabSz="449263" rtl="0" eaLnBrk="1" fontAlgn="base" hangingPunct="1">
        <a:lnSpc>
          <a:spcPct val="95000"/>
        </a:lnSpc>
        <a:spcBef>
          <a:spcPts val="500"/>
        </a:spcBef>
        <a:spcAft>
          <a:spcPct val="0"/>
        </a:spcAft>
        <a:buClr>
          <a:srgbClr val="000000"/>
        </a:buClr>
        <a:buSzPct val="83000"/>
        <a:buFont typeface="Times New Roman" pitchFamily="18" charset="0"/>
        <a:buBlip>
          <a:blip r:embed="rId13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360488" indent="-193675" algn="l" defTabSz="449263" rtl="0" eaLnBrk="1" fontAlgn="base" hangingPunct="1">
        <a:lnSpc>
          <a:spcPct val="95000"/>
        </a:lnSpc>
        <a:spcBef>
          <a:spcPts val="425"/>
        </a:spcBef>
        <a:spcAft>
          <a:spcPct val="0"/>
        </a:spcAft>
        <a:buClr>
          <a:srgbClr val="000000"/>
        </a:buClr>
        <a:buSzPct val="71000"/>
        <a:buFont typeface="Times New Roman" pitchFamily="18" charset="0"/>
        <a:buBlip>
          <a:blip r:embed="rId15"/>
        </a:buBlip>
        <a:defRPr sz="1700">
          <a:solidFill>
            <a:srgbClr val="000000"/>
          </a:solidFill>
          <a:latin typeface="+mn-lt"/>
          <a:ea typeface="+mn-ea"/>
          <a:cs typeface="+mn-cs"/>
        </a:defRPr>
      </a:lvl4pPr>
      <a:lvl5pPr marL="1751013" indent="-193675" algn="l" defTabSz="449263" rtl="0" eaLnBrk="1" fontAlgn="base" hangingPunct="1">
        <a:lnSpc>
          <a:spcPct val="95000"/>
        </a:lnSpc>
        <a:spcBef>
          <a:spcPts val="425"/>
        </a:spcBef>
        <a:spcAft>
          <a:spcPct val="0"/>
        </a:spcAft>
        <a:buClr>
          <a:srgbClr val="000000"/>
        </a:buClr>
        <a:buSzPct val="71000"/>
        <a:buFont typeface="Times New Roman" pitchFamily="18" charset="0"/>
        <a:buBlip>
          <a:blip r:embed="rId16"/>
        </a:buBlip>
        <a:defRPr sz="1700">
          <a:solidFill>
            <a:srgbClr val="000000"/>
          </a:solidFill>
          <a:latin typeface="+mn-lt"/>
          <a:ea typeface="+mn-ea"/>
          <a:cs typeface="+mn-cs"/>
        </a:defRPr>
      </a:lvl5pPr>
      <a:lvl6pPr marL="2208213" indent="-193675" algn="l" defTabSz="449263" rtl="0" eaLnBrk="1" fontAlgn="base" hangingPunct="1">
        <a:lnSpc>
          <a:spcPct val="95000"/>
        </a:lnSpc>
        <a:spcBef>
          <a:spcPts val="425"/>
        </a:spcBef>
        <a:spcAft>
          <a:spcPct val="0"/>
        </a:spcAft>
        <a:buClr>
          <a:srgbClr val="000000"/>
        </a:buClr>
        <a:buSzPct val="71000"/>
        <a:buFont typeface="Times New Roman" pitchFamily="18" charset="0"/>
        <a:buBlip>
          <a:blip r:embed="rId16"/>
        </a:buBlip>
        <a:defRPr sz="1700">
          <a:solidFill>
            <a:srgbClr val="000000"/>
          </a:solidFill>
          <a:latin typeface="+mn-lt"/>
          <a:ea typeface="+mn-ea"/>
          <a:cs typeface="+mn-cs"/>
        </a:defRPr>
      </a:lvl6pPr>
      <a:lvl7pPr marL="2665413" indent="-193675" algn="l" defTabSz="449263" rtl="0" eaLnBrk="1" fontAlgn="base" hangingPunct="1">
        <a:lnSpc>
          <a:spcPct val="95000"/>
        </a:lnSpc>
        <a:spcBef>
          <a:spcPts val="425"/>
        </a:spcBef>
        <a:spcAft>
          <a:spcPct val="0"/>
        </a:spcAft>
        <a:buClr>
          <a:srgbClr val="000000"/>
        </a:buClr>
        <a:buSzPct val="71000"/>
        <a:buFont typeface="Times New Roman" pitchFamily="18" charset="0"/>
        <a:buBlip>
          <a:blip r:embed="rId16"/>
        </a:buBlip>
        <a:defRPr sz="1700">
          <a:solidFill>
            <a:srgbClr val="000000"/>
          </a:solidFill>
          <a:latin typeface="+mn-lt"/>
          <a:ea typeface="+mn-ea"/>
          <a:cs typeface="+mn-cs"/>
        </a:defRPr>
      </a:lvl7pPr>
      <a:lvl8pPr marL="3122613" indent="-193675" algn="l" defTabSz="449263" rtl="0" eaLnBrk="1" fontAlgn="base" hangingPunct="1">
        <a:lnSpc>
          <a:spcPct val="95000"/>
        </a:lnSpc>
        <a:spcBef>
          <a:spcPts val="425"/>
        </a:spcBef>
        <a:spcAft>
          <a:spcPct val="0"/>
        </a:spcAft>
        <a:buClr>
          <a:srgbClr val="000000"/>
        </a:buClr>
        <a:buSzPct val="71000"/>
        <a:buFont typeface="Times New Roman" pitchFamily="18" charset="0"/>
        <a:buBlip>
          <a:blip r:embed="rId16"/>
        </a:buBlip>
        <a:defRPr sz="1700">
          <a:solidFill>
            <a:srgbClr val="000000"/>
          </a:solidFill>
          <a:latin typeface="+mn-lt"/>
          <a:ea typeface="+mn-ea"/>
          <a:cs typeface="+mn-cs"/>
        </a:defRPr>
      </a:lvl8pPr>
      <a:lvl9pPr marL="3579813" indent="-193675" algn="l" defTabSz="449263" rtl="0" eaLnBrk="1" fontAlgn="base" hangingPunct="1">
        <a:lnSpc>
          <a:spcPct val="95000"/>
        </a:lnSpc>
        <a:spcBef>
          <a:spcPts val="425"/>
        </a:spcBef>
        <a:spcAft>
          <a:spcPct val="0"/>
        </a:spcAft>
        <a:buClr>
          <a:srgbClr val="000000"/>
        </a:buClr>
        <a:buSzPct val="71000"/>
        <a:buFont typeface="Times New Roman" pitchFamily="18" charset="0"/>
        <a:buBlip>
          <a:blip r:embed="rId16"/>
        </a:buBlip>
        <a:defRPr sz="17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504825"/>
            <a:ext cx="7805737" cy="127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805737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2pPr>
      <a:lvl3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3pPr>
      <a:lvl4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4pPr>
      <a:lvl5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5pPr>
      <a:lvl6pPr marL="4572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6pPr>
      <a:lvl7pPr marL="9144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7pPr>
      <a:lvl8pPr marL="13716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8pPr>
      <a:lvl9pPr marL="18288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9pPr>
    </p:titleStyle>
    <p:bodyStyle>
      <a:lvl1pPr marL="430213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StarSymbol" charset="0"/>
        <a:buBlip>
          <a:blip r:embed="rId14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2013" indent="-285750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000000"/>
        </a:buClr>
        <a:buSzPct val="87000"/>
        <a:buFont typeface="Symbol" pitchFamily="18" charset="2"/>
        <a:buBlip>
          <a:blip r:embed="rId15"/>
        </a:buBlip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StarSymbol" charset="0"/>
        <a:buBlip>
          <a:blip r:embed="rId14"/>
        </a:buBlip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000000"/>
        </a:buClr>
        <a:buSzPct val="63000"/>
        <a:buFont typeface="Symbol" pitchFamily="18" charset="2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7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7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7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7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7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504825"/>
            <a:ext cx="7805737" cy="127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805737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</p:sldLayoutIdLst>
  <p:txStyles>
    <p:titleStyle>
      <a:lvl1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2pPr>
      <a:lvl3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3pPr>
      <a:lvl4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4pPr>
      <a:lvl5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5pPr>
      <a:lvl6pPr marL="4572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6pPr>
      <a:lvl7pPr marL="9144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7pPr>
      <a:lvl8pPr marL="13716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8pPr>
      <a:lvl9pPr marL="18288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9pPr>
    </p:titleStyle>
    <p:bodyStyle>
      <a:lvl1pPr marL="430213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StarSymbol" charset="0"/>
        <a:buBlip>
          <a:blip r:embed="rId15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2013" indent="-285750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000000"/>
        </a:buClr>
        <a:buSzPct val="87000"/>
        <a:buFont typeface="Symbol" pitchFamily="18" charset="2"/>
        <a:buBlip>
          <a:blip r:embed="rId16"/>
        </a:buBlip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StarSymbol" charset="0"/>
        <a:buBlip>
          <a:blip r:embed="rId15"/>
        </a:buBlip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000000"/>
        </a:buClr>
        <a:buSzPct val="63000"/>
        <a:buFont typeface="Symbol" pitchFamily="18" charset="2"/>
        <a:buBlip>
          <a:blip r:embed="rId17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8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8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8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8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8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116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163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163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163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164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164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FBEC1BC-ED35-4DD6-AAE1-3DD52CB21A3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rotWithShape="0">
          <a:gsLst>
            <a:gs pos="0">
              <a:srgbClr val="FFFF00"/>
            </a:gs>
            <a:gs pos="100000">
              <a:srgbClr val="80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504825"/>
            <a:ext cx="7805737" cy="127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805737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2pPr>
      <a:lvl3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3pPr>
      <a:lvl4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4pPr>
      <a:lvl5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5pPr>
      <a:lvl6pPr marL="4572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6pPr>
      <a:lvl7pPr marL="9144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7pPr>
      <a:lvl8pPr marL="13716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8pPr>
      <a:lvl9pPr marL="18288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9pPr>
    </p:titleStyle>
    <p:bodyStyle>
      <a:lvl1pPr marL="430213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StarSymbol" charset="0"/>
        <a:buChar char="●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2013" indent="-285750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pitchFamily="18" charset="2"/>
        <a:buChar char="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StarSymbol" charset="0"/>
        <a:buChar char="●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23"/>
            </a:avLst>
          </a:prstGeom>
          <a:gradFill rotWithShape="0">
            <a:gsLst>
              <a:gs pos="0">
                <a:srgbClr val="EB613D"/>
              </a:gs>
              <a:gs pos="100000">
                <a:srgbClr val="8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515938"/>
            <a:ext cx="7805737" cy="127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805737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1373188" cy="6858000"/>
          </a:xfrm>
          <a:prstGeom prst="roundRect">
            <a:avLst>
              <a:gd name="adj" fmla="val 116"/>
            </a:avLst>
          </a:prstGeom>
          <a:solidFill>
            <a:srgbClr val="00008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384300" y="0"/>
            <a:ext cx="34925" cy="6858000"/>
          </a:xfrm>
          <a:prstGeom prst="roundRect">
            <a:avLst>
              <a:gd name="adj" fmla="val 4542"/>
            </a:avLst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7445375" y="6781800"/>
            <a:ext cx="544513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7445375" y="6651625"/>
            <a:ext cx="544513" cy="71438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7445375" y="6508750"/>
            <a:ext cx="544513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7445375" y="6380163"/>
            <a:ext cx="544513" cy="71437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7445375" y="6237288"/>
            <a:ext cx="544513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7445375" y="6107113"/>
            <a:ext cx="544513" cy="71437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8107363" y="6781800"/>
            <a:ext cx="544512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8107363" y="6651625"/>
            <a:ext cx="544512" cy="71438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8107363" y="6508750"/>
            <a:ext cx="544512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8107363" y="6380163"/>
            <a:ext cx="544512" cy="71437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>
            <a:off x="8107363" y="6237288"/>
            <a:ext cx="544512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>
            <a:off x="8107363" y="6107113"/>
            <a:ext cx="544512" cy="71437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2pPr>
      <a:lvl3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3pPr>
      <a:lvl4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4pPr>
      <a:lvl5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5pPr>
      <a:lvl6pPr marL="4572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6pPr>
      <a:lvl7pPr marL="9144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7pPr>
      <a:lvl8pPr marL="13716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8pPr>
      <a:lvl9pPr marL="18288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9pPr>
    </p:titleStyle>
    <p:bodyStyle>
      <a:lvl1pPr marL="430213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13"/>
        </a:spcAft>
        <a:buClr>
          <a:srgbClr val="FFFF00"/>
        </a:buClr>
        <a:buSzPct val="45000"/>
        <a:buFont typeface="StarSymbol" charset="0"/>
        <a:buChar char="●"/>
        <a:defRPr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62013" indent="-285750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pitchFamily="18" charset="2"/>
        <a:buChar char=""/>
        <a:defRPr sz="2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StarSymbol" charset="0"/>
        <a:buChar char="●"/>
        <a:defRPr sz="2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pitchFamily="18" charset="2"/>
        <a:buChar char="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465138"/>
            <a:ext cx="7805737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805737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688" y="4381500"/>
            <a:ext cx="2373312" cy="231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4" charset="0"/>
          <a:ea typeface="Lucida Sans Unicode" pitchFamily="34" charset="0"/>
          <a:cs typeface="Lucida Sans Unicode" pitchFamily="34" charset="0"/>
        </a:defRPr>
      </a:lvl2pPr>
      <a:lvl3pPr algn="ctr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4" charset="0"/>
          <a:ea typeface="Lucida Sans Unicode" pitchFamily="34" charset="0"/>
          <a:cs typeface="Lucida Sans Unicode" pitchFamily="34" charset="0"/>
        </a:defRPr>
      </a:lvl3pPr>
      <a:lvl4pPr algn="ctr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4" charset="0"/>
          <a:ea typeface="Lucida Sans Unicode" pitchFamily="34" charset="0"/>
          <a:cs typeface="Lucida Sans Unicode" pitchFamily="34" charset="0"/>
        </a:defRPr>
      </a:lvl4pPr>
      <a:lvl5pPr algn="ctr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4" charset="0"/>
          <a:ea typeface="Lucida Sans Unicode" pitchFamily="34" charset="0"/>
          <a:cs typeface="Lucida Sans Unicode" pitchFamily="34" charset="0"/>
        </a:defRPr>
      </a:lvl5pPr>
      <a:lvl6pPr marL="457200" algn="ctr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4" charset="0"/>
          <a:ea typeface="Lucida Sans Unicode" pitchFamily="34" charset="0"/>
          <a:cs typeface="Lucida Sans Unicode" pitchFamily="34" charset="0"/>
        </a:defRPr>
      </a:lvl6pPr>
      <a:lvl7pPr marL="914400" algn="ctr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4" charset="0"/>
          <a:ea typeface="Lucida Sans Unicode" pitchFamily="34" charset="0"/>
          <a:cs typeface="Lucida Sans Unicode" pitchFamily="34" charset="0"/>
        </a:defRPr>
      </a:lvl7pPr>
      <a:lvl8pPr marL="1371600" algn="ctr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4" charset="0"/>
          <a:ea typeface="Lucida Sans Unicode" pitchFamily="34" charset="0"/>
          <a:cs typeface="Lucida Sans Unicode" pitchFamily="34" charset="0"/>
        </a:defRPr>
      </a:lvl8pPr>
      <a:lvl9pPr marL="1828800" algn="ctr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4" charset="0"/>
          <a:ea typeface="Lucida Sans Unicode" pitchFamily="34" charset="0"/>
          <a:cs typeface="Lucida Sans Unicode" pitchFamily="34" charset="0"/>
        </a:defRPr>
      </a:lvl9pPr>
    </p:titleStyle>
    <p:bodyStyle>
      <a:lvl1pPr marL="430213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25"/>
        </a:spcAft>
        <a:buClr>
          <a:srgbClr val="7DA647"/>
        </a:buClr>
        <a:buSzPct val="45000"/>
        <a:buFont typeface="StarSymbol" charset="0"/>
        <a:buChar char="●"/>
        <a:defRPr sz="3200">
          <a:solidFill>
            <a:srgbClr val="198A8A"/>
          </a:solidFill>
          <a:latin typeface="+mn-lt"/>
          <a:ea typeface="+mn-ea"/>
          <a:cs typeface="+mn-cs"/>
        </a:defRPr>
      </a:lvl1pPr>
      <a:lvl2pPr marL="862013" indent="-285750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7DA647"/>
        </a:buClr>
        <a:buSzPct val="45000"/>
        <a:buFont typeface="StarSymbol" charset="0"/>
        <a:buChar char="●"/>
        <a:defRPr sz="2800">
          <a:solidFill>
            <a:srgbClr val="198A8A"/>
          </a:solidFill>
          <a:latin typeface="+mn-lt"/>
          <a:ea typeface="+mn-ea"/>
          <a:cs typeface="+mn-cs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7DA647"/>
        </a:buClr>
        <a:buSzPct val="45000"/>
        <a:buFont typeface="StarSymbol" charset="0"/>
        <a:buChar char="●"/>
        <a:defRPr sz="2400">
          <a:solidFill>
            <a:srgbClr val="198A8A"/>
          </a:solidFill>
          <a:latin typeface="+mn-lt"/>
          <a:ea typeface="+mn-ea"/>
          <a:cs typeface="+mn-cs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7DA647"/>
        </a:buClr>
        <a:buSzPct val="45000"/>
        <a:buFont typeface="StarSymbol" charset="0"/>
        <a:buChar char="●"/>
        <a:defRPr sz="2000">
          <a:solidFill>
            <a:srgbClr val="198A8A"/>
          </a:solidFill>
          <a:latin typeface="+mn-lt"/>
          <a:ea typeface="+mn-ea"/>
          <a:cs typeface="+mn-cs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7DA647"/>
        </a:buClr>
        <a:buSzPct val="45000"/>
        <a:buFont typeface="StarSymbol" charset="0"/>
        <a:buChar char="●"/>
        <a:defRPr sz="2000">
          <a:solidFill>
            <a:srgbClr val="198A8A"/>
          </a:solidFill>
          <a:latin typeface="+mn-lt"/>
          <a:ea typeface="+mn-ea"/>
          <a:cs typeface="+mn-cs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7DA647"/>
        </a:buClr>
        <a:buSzPct val="45000"/>
        <a:buFont typeface="StarSymbol" charset="0"/>
        <a:buChar char="●"/>
        <a:defRPr sz="2000">
          <a:solidFill>
            <a:srgbClr val="198A8A"/>
          </a:solidFill>
          <a:latin typeface="+mn-lt"/>
          <a:ea typeface="+mn-ea"/>
          <a:cs typeface="+mn-cs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7DA647"/>
        </a:buClr>
        <a:buSzPct val="45000"/>
        <a:buFont typeface="StarSymbol" charset="0"/>
        <a:buChar char="●"/>
        <a:defRPr sz="2000">
          <a:solidFill>
            <a:srgbClr val="198A8A"/>
          </a:solidFill>
          <a:latin typeface="+mn-lt"/>
          <a:ea typeface="+mn-ea"/>
          <a:cs typeface="+mn-cs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7DA647"/>
        </a:buClr>
        <a:buSzPct val="45000"/>
        <a:buFont typeface="StarSymbol" charset="0"/>
        <a:buChar char="●"/>
        <a:defRPr sz="2000">
          <a:solidFill>
            <a:srgbClr val="198A8A"/>
          </a:solidFill>
          <a:latin typeface="+mn-lt"/>
          <a:ea typeface="+mn-ea"/>
          <a:cs typeface="+mn-cs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7DA647"/>
        </a:buClr>
        <a:buSzPct val="45000"/>
        <a:buFont typeface="StarSymbol" charset="0"/>
        <a:buChar char="●"/>
        <a:defRPr sz="2000">
          <a:solidFill>
            <a:srgbClr val="198A8A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1168400"/>
            <a:ext cx="9144000" cy="1047750"/>
          </a:xfrm>
          <a:prstGeom prst="roundRect">
            <a:avLst>
              <a:gd name="adj" fmla="val 148"/>
            </a:avLst>
          </a:prstGeom>
          <a:gradFill rotWithShape="0">
            <a:gsLst>
              <a:gs pos="0">
                <a:srgbClr val="99CCFF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 rot="10800000">
            <a:off x="0" y="6350"/>
            <a:ext cx="9144000" cy="1189038"/>
          </a:xfrm>
          <a:prstGeom prst="roundRect">
            <a:avLst>
              <a:gd name="adj" fmla="val 130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0" y="6027738"/>
            <a:ext cx="9144000" cy="830262"/>
          </a:xfrm>
          <a:prstGeom prst="roundRect">
            <a:avLst>
              <a:gd name="adj" fmla="val 190"/>
            </a:avLst>
          </a:pr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Freeform 4"/>
          <p:cNvSpPr>
            <a:spLocks noChangeArrowheads="1"/>
          </p:cNvSpPr>
          <p:nvPr/>
        </p:nvSpPr>
        <p:spPr bwMode="auto">
          <a:xfrm>
            <a:off x="3965575" y="6126163"/>
            <a:ext cx="5176838" cy="481012"/>
          </a:xfrm>
          <a:custGeom>
            <a:avLst/>
            <a:gdLst>
              <a:gd name="T0" fmla="*/ 1224 w 14382"/>
              <a:gd name="T1" fmla="*/ 712 h 1334"/>
              <a:gd name="T2" fmla="*/ 2026 w 14382"/>
              <a:gd name="T3" fmla="*/ 534 h 1334"/>
              <a:gd name="T4" fmla="*/ 3947 w 14382"/>
              <a:gd name="T5" fmla="*/ 341 h 1334"/>
              <a:gd name="T6" fmla="*/ 3839 w 14382"/>
              <a:gd name="T7" fmla="*/ 173 h 1334"/>
              <a:gd name="T8" fmla="*/ 2760 w 14382"/>
              <a:gd name="T9" fmla="*/ 49 h 1334"/>
              <a:gd name="T10" fmla="*/ 6555 w 14382"/>
              <a:gd name="T11" fmla="*/ 433 h 1334"/>
              <a:gd name="T12" fmla="*/ 4797 w 14382"/>
              <a:gd name="T13" fmla="*/ 572 h 1334"/>
              <a:gd name="T14" fmla="*/ 5656 w 14382"/>
              <a:gd name="T15" fmla="*/ 662 h 1334"/>
              <a:gd name="T16" fmla="*/ 7026 w 14382"/>
              <a:gd name="T17" fmla="*/ 679 h 1334"/>
              <a:gd name="T18" fmla="*/ 9265 w 14382"/>
              <a:gd name="T19" fmla="*/ 791 h 1334"/>
              <a:gd name="T20" fmla="*/ 10045 w 14382"/>
              <a:gd name="T21" fmla="*/ 647 h 1334"/>
              <a:gd name="T22" fmla="*/ 11120 w 14382"/>
              <a:gd name="T23" fmla="*/ 626 h 1334"/>
              <a:gd name="T24" fmla="*/ 11435 w 14382"/>
              <a:gd name="T25" fmla="*/ 637 h 1334"/>
              <a:gd name="T26" fmla="*/ 12315 w 14382"/>
              <a:gd name="T27" fmla="*/ 714 h 1334"/>
              <a:gd name="T28" fmla="*/ 13521 w 14382"/>
              <a:gd name="T29" fmla="*/ 697 h 1334"/>
              <a:gd name="T30" fmla="*/ 14381 w 14382"/>
              <a:gd name="T31" fmla="*/ 637 h 1334"/>
              <a:gd name="T32" fmla="*/ 14381 w 14382"/>
              <a:gd name="T33" fmla="*/ 764 h 1334"/>
              <a:gd name="T34" fmla="*/ 11222 w 14382"/>
              <a:gd name="T35" fmla="*/ 963 h 1334"/>
              <a:gd name="T36" fmla="*/ 7771 w 14382"/>
              <a:gd name="T37" fmla="*/ 968 h 1334"/>
              <a:gd name="T38" fmla="*/ 5432 w 14382"/>
              <a:gd name="T39" fmla="*/ 909 h 1334"/>
              <a:gd name="T40" fmla="*/ 4229 w 14382"/>
              <a:gd name="T41" fmla="*/ 872 h 1334"/>
              <a:gd name="T42" fmla="*/ 2811 w 14382"/>
              <a:gd name="T43" fmla="*/ 1300 h 1334"/>
              <a:gd name="T44" fmla="*/ 1867 w 14382"/>
              <a:gd name="T45" fmla="*/ 1086 h 1334"/>
              <a:gd name="T46" fmla="*/ 2629 w 14382"/>
              <a:gd name="T47" fmla="*/ 786 h 1334"/>
              <a:gd name="T48" fmla="*/ 1224 w 14382"/>
              <a:gd name="T49" fmla="*/ 712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382" h="1334">
                <a:moveTo>
                  <a:pt x="1224" y="712"/>
                </a:moveTo>
                <a:cubicBezTo>
                  <a:pt x="0" y="647"/>
                  <a:pt x="2613" y="672"/>
                  <a:pt x="2026" y="534"/>
                </a:cubicBezTo>
                <a:cubicBezTo>
                  <a:pt x="1439" y="396"/>
                  <a:pt x="3678" y="430"/>
                  <a:pt x="3947" y="341"/>
                </a:cubicBezTo>
                <a:cubicBezTo>
                  <a:pt x="4067" y="301"/>
                  <a:pt x="3997" y="212"/>
                  <a:pt x="3839" y="173"/>
                </a:cubicBezTo>
                <a:cubicBezTo>
                  <a:pt x="3830" y="171"/>
                  <a:pt x="2499" y="98"/>
                  <a:pt x="2760" y="49"/>
                </a:cubicBezTo>
                <a:cubicBezTo>
                  <a:pt x="3021" y="0"/>
                  <a:pt x="6565" y="366"/>
                  <a:pt x="6555" y="433"/>
                </a:cubicBezTo>
                <a:cubicBezTo>
                  <a:pt x="6544" y="500"/>
                  <a:pt x="4797" y="572"/>
                  <a:pt x="4797" y="572"/>
                </a:cubicBezTo>
                <a:cubicBezTo>
                  <a:pt x="4797" y="572"/>
                  <a:pt x="5656" y="662"/>
                  <a:pt x="5656" y="662"/>
                </a:cubicBezTo>
                <a:cubicBezTo>
                  <a:pt x="5656" y="662"/>
                  <a:pt x="7026" y="679"/>
                  <a:pt x="7026" y="679"/>
                </a:cubicBezTo>
                <a:cubicBezTo>
                  <a:pt x="7026" y="679"/>
                  <a:pt x="9265" y="791"/>
                  <a:pt x="9265" y="791"/>
                </a:cubicBezTo>
                <a:cubicBezTo>
                  <a:pt x="9265" y="791"/>
                  <a:pt x="10257" y="625"/>
                  <a:pt x="10045" y="647"/>
                </a:cubicBezTo>
                <a:cubicBezTo>
                  <a:pt x="9834" y="669"/>
                  <a:pt x="11018" y="658"/>
                  <a:pt x="11120" y="626"/>
                </a:cubicBezTo>
                <a:cubicBezTo>
                  <a:pt x="11223" y="595"/>
                  <a:pt x="11425" y="636"/>
                  <a:pt x="11435" y="637"/>
                </a:cubicBezTo>
                <a:cubicBezTo>
                  <a:pt x="11807" y="669"/>
                  <a:pt x="12046" y="704"/>
                  <a:pt x="12315" y="714"/>
                </a:cubicBezTo>
                <a:cubicBezTo>
                  <a:pt x="12583" y="724"/>
                  <a:pt x="13178" y="679"/>
                  <a:pt x="13521" y="697"/>
                </a:cubicBezTo>
                <a:cubicBezTo>
                  <a:pt x="13863" y="715"/>
                  <a:pt x="14381" y="637"/>
                  <a:pt x="14381" y="637"/>
                </a:cubicBezTo>
                <a:cubicBezTo>
                  <a:pt x="14381" y="637"/>
                  <a:pt x="14381" y="764"/>
                  <a:pt x="14381" y="764"/>
                </a:cubicBezTo>
                <a:cubicBezTo>
                  <a:pt x="14381" y="764"/>
                  <a:pt x="11208" y="963"/>
                  <a:pt x="11222" y="963"/>
                </a:cubicBezTo>
                <a:cubicBezTo>
                  <a:pt x="11235" y="963"/>
                  <a:pt x="7758" y="968"/>
                  <a:pt x="7771" y="968"/>
                </a:cubicBezTo>
                <a:cubicBezTo>
                  <a:pt x="7784" y="968"/>
                  <a:pt x="5432" y="909"/>
                  <a:pt x="5432" y="909"/>
                </a:cubicBezTo>
                <a:cubicBezTo>
                  <a:pt x="5432" y="909"/>
                  <a:pt x="4150" y="882"/>
                  <a:pt x="4229" y="872"/>
                </a:cubicBezTo>
                <a:cubicBezTo>
                  <a:pt x="4308" y="862"/>
                  <a:pt x="2990" y="1333"/>
                  <a:pt x="2811" y="1300"/>
                </a:cubicBezTo>
                <a:cubicBezTo>
                  <a:pt x="2632" y="1268"/>
                  <a:pt x="1894" y="1075"/>
                  <a:pt x="1867" y="1086"/>
                </a:cubicBezTo>
                <a:cubicBezTo>
                  <a:pt x="1841" y="1097"/>
                  <a:pt x="3058" y="809"/>
                  <a:pt x="2629" y="786"/>
                </a:cubicBezTo>
                <a:lnTo>
                  <a:pt x="1224" y="712"/>
                </a:lnTo>
              </a:path>
            </a:pathLst>
          </a:custGeom>
          <a:gradFill rotWithShape="0">
            <a:gsLst>
              <a:gs pos="0">
                <a:srgbClr val="99CCFF"/>
              </a:gs>
              <a:gs pos="100000">
                <a:srgbClr val="FFFFFF"/>
              </a:gs>
            </a:gsLst>
            <a:lin ang="162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120650" y="6016625"/>
            <a:ext cx="5227638" cy="346075"/>
          </a:xfrm>
          <a:custGeom>
            <a:avLst/>
            <a:gdLst>
              <a:gd name="T0" fmla="*/ 0 w 14520"/>
              <a:gd name="T1" fmla="*/ 961 h 962"/>
              <a:gd name="T2" fmla="*/ 5341 w 14520"/>
              <a:gd name="T3" fmla="*/ 762 h 962"/>
              <a:gd name="T4" fmla="*/ 11582 w 14520"/>
              <a:gd name="T5" fmla="*/ 650 h 962"/>
              <a:gd name="T6" fmla="*/ 14519 w 14520"/>
              <a:gd name="T7" fmla="*/ 480 h 962"/>
              <a:gd name="T8" fmla="*/ 13192 w 14520"/>
              <a:gd name="T9" fmla="*/ 282 h 962"/>
              <a:gd name="T10" fmla="*/ 9662 w 14520"/>
              <a:gd name="T11" fmla="*/ 338 h 962"/>
              <a:gd name="T12" fmla="*/ 7742 w 14520"/>
              <a:gd name="T13" fmla="*/ 0 h 962"/>
              <a:gd name="T14" fmla="*/ 5483 w 14520"/>
              <a:gd name="T15" fmla="*/ 282 h 962"/>
              <a:gd name="T16" fmla="*/ 3224 w 14520"/>
              <a:gd name="T17" fmla="*/ 395 h 962"/>
              <a:gd name="T18" fmla="*/ 1680 w 14520"/>
              <a:gd name="T19" fmla="*/ 15 h 962"/>
              <a:gd name="T20" fmla="*/ 878 w 14520"/>
              <a:gd name="T21" fmla="*/ 582 h 962"/>
              <a:gd name="T22" fmla="*/ 0 w 14520"/>
              <a:gd name="T23" fmla="*/ 961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520" h="962">
                <a:moveTo>
                  <a:pt x="0" y="961"/>
                </a:moveTo>
                <a:lnTo>
                  <a:pt x="5341" y="762"/>
                </a:lnTo>
                <a:lnTo>
                  <a:pt x="11582" y="650"/>
                </a:lnTo>
                <a:lnTo>
                  <a:pt x="14519" y="480"/>
                </a:lnTo>
                <a:lnTo>
                  <a:pt x="13192" y="282"/>
                </a:lnTo>
                <a:lnTo>
                  <a:pt x="9662" y="338"/>
                </a:lnTo>
                <a:lnTo>
                  <a:pt x="7742" y="0"/>
                </a:lnTo>
                <a:lnTo>
                  <a:pt x="5483" y="282"/>
                </a:lnTo>
                <a:lnTo>
                  <a:pt x="3224" y="395"/>
                </a:lnTo>
                <a:lnTo>
                  <a:pt x="1680" y="15"/>
                </a:lnTo>
                <a:lnTo>
                  <a:pt x="878" y="582"/>
                </a:lnTo>
                <a:lnTo>
                  <a:pt x="0" y="961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Freeform 6"/>
          <p:cNvSpPr>
            <a:spLocks noChangeArrowheads="1"/>
          </p:cNvSpPr>
          <p:nvPr/>
        </p:nvSpPr>
        <p:spPr bwMode="auto">
          <a:xfrm>
            <a:off x="1911350" y="6157913"/>
            <a:ext cx="2051050" cy="212725"/>
          </a:xfrm>
          <a:custGeom>
            <a:avLst/>
            <a:gdLst>
              <a:gd name="T0" fmla="*/ 0 w 5696"/>
              <a:gd name="T1" fmla="*/ 588 h 589"/>
              <a:gd name="T2" fmla="*/ 982 w 5696"/>
              <a:gd name="T3" fmla="*/ 552 h 589"/>
              <a:gd name="T4" fmla="*/ 4186 w 5696"/>
              <a:gd name="T5" fmla="*/ 494 h 589"/>
              <a:gd name="T6" fmla="*/ 5695 w 5696"/>
              <a:gd name="T7" fmla="*/ 407 h 589"/>
              <a:gd name="T8" fmla="*/ 5014 w 5696"/>
              <a:gd name="T9" fmla="*/ 320 h 589"/>
              <a:gd name="T10" fmla="*/ 3147 w 5696"/>
              <a:gd name="T11" fmla="*/ 39 h 589"/>
              <a:gd name="T12" fmla="*/ 2298 w 5696"/>
              <a:gd name="T13" fmla="*/ 516 h 589"/>
              <a:gd name="T14" fmla="*/ 1143 w 5696"/>
              <a:gd name="T15" fmla="*/ 0 h 589"/>
              <a:gd name="T16" fmla="*/ 210 w 5696"/>
              <a:gd name="T17" fmla="*/ 308 h 589"/>
              <a:gd name="T18" fmla="*/ 0 w 5696"/>
              <a:gd name="T19" fmla="*/ 588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96" h="589">
                <a:moveTo>
                  <a:pt x="0" y="588"/>
                </a:moveTo>
                <a:lnTo>
                  <a:pt x="982" y="552"/>
                </a:lnTo>
                <a:lnTo>
                  <a:pt x="4186" y="494"/>
                </a:lnTo>
                <a:lnTo>
                  <a:pt x="5695" y="407"/>
                </a:lnTo>
                <a:lnTo>
                  <a:pt x="5014" y="320"/>
                </a:lnTo>
                <a:lnTo>
                  <a:pt x="3147" y="39"/>
                </a:lnTo>
                <a:lnTo>
                  <a:pt x="2298" y="516"/>
                </a:lnTo>
                <a:lnTo>
                  <a:pt x="1143" y="0"/>
                </a:lnTo>
                <a:lnTo>
                  <a:pt x="210" y="308"/>
                </a:lnTo>
                <a:lnTo>
                  <a:pt x="0" y="588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0" y="6059488"/>
            <a:ext cx="5346700" cy="650875"/>
          </a:xfrm>
          <a:custGeom>
            <a:avLst/>
            <a:gdLst>
              <a:gd name="T0" fmla="*/ 0 w 14854"/>
              <a:gd name="T1" fmla="*/ 1313 h 1806"/>
              <a:gd name="T2" fmla="*/ 9742 w 14854"/>
              <a:gd name="T3" fmla="*/ 1438 h 1806"/>
              <a:gd name="T4" fmla="*/ 13412 w 14854"/>
              <a:gd name="T5" fmla="*/ 1664 h 1806"/>
              <a:gd name="T6" fmla="*/ 14853 w 14854"/>
              <a:gd name="T7" fmla="*/ 1805 h 1806"/>
              <a:gd name="T8" fmla="*/ 13695 w 14854"/>
              <a:gd name="T9" fmla="*/ 1382 h 1806"/>
              <a:gd name="T10" fmla="*/ 11210 w 14854"/>
              <a:gd name="T11" fmla="*/ 902 h 1806"/>
              <a:gd name="T12" fmla="*/ 6692 w 14854"/>
              <a:gd name="T13" fmla="*/ 676 h 1806"/>
              <a:gd name="T14" fmla="*/ 4320 w 14854"/>
              <a:gd name="T15" fmla="*/ 0 h 1806"/>
              <a:gd name="T16" fmla="*/ 2259 w 14854"/>
              <a:gd name="T17" fmla="*/ 704 h 1806"/>
              <a:gd name="T18" fmla="*/ 0 w 14854"/>
              <a:gd name="T19" fmla="*/ 1178 h 1806"/>
              <a:gd name="T20" fmla="*/ 0 w 14854"/>
              <a:gd name="T21" fmla="*/ 1313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54" h="1806">
                <a:moveTo>
                  <a:pt x="0" y="1313"/>
                </a:moveTo>
                <a:lnTo>
                  <a:pt x="9742" y="1438"/>
                </a:lnTo>
                <a:lnTo>
                  <a:pt x="13412" y="1664"/>
                </a:lnTo>
                <a:lnTo>
                  <a:pt x="14853" y="1805"/>
                </a:lnTo>
                <a:lnTo>
                  <a:pt x="13695" y="1382"/>
                </a:lnTo>
                <a:lnTo>
                  <a:pt x="11210" y="902"/>
                </a:lnTo>
                <a:lnTo>
                  <a:pt x="6692" y="676"/>
                </a:lnTo>
                <a:lnTo>
                  <a:pt x="4320" y="0"/>
                </a:lnTo>
                <a:lnTo>
                  <a:pt x="2259" y="704"/>
                </a:lnTo>
                <a:lnTo>
                  <a:pt x="0" y="1178"/>
                </a:lnTo>
                <a:lnTo>
                  <a:pt x="0" y="1313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12713"/>
            <a:ext cx="7805737" cy="127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447800"/>
            <a:ext cx="7805737" cy="463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2pPr>
      <a:lvl3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3pPr>
      <a:lvl4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4pPr>
      <a:lvl5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5pPr>
      <a:lvl6pPr marL="4572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6pPr>
      <a:lvl7pPr marL="9144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7pPr>
      <a:lvl8pPr marL="13716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8pPr>
      <a:lvl9pPr marL="18288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9pPr>
    </p:titleStyle>
    <p:bodyStyle>
      <a:lvl1pPr marL="393700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25"/>
        </a:spcAft>
        <a:buClr>
          <a:srgbClr val="000000"/>
        </a:buClr>
        <a:buSzPct val="107000"/>
        <a:buFont typeface="StarSymbol" charset="0"/>
        <a:buBlip>
          <a:blip r:embed="rId13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88988" indent="-287338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000000"/>
        </a:buClr>
        <a:buSzPct val="145000"/>
        <a:buFont typeface="StarSymbol" charset="0"/>
        <a:buBlip>
          <a:blip r:embed="rId14"/>
        </a:buBlip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000000"/>
        </a:buClr>
        <a:buSzPct val="126000"/>
        <a:buFont typeface="StarSymbol" charset="0"/>
        <a:buBlip>
          <a:blip r:embed="rId13"/>
        </a:buBlip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000000"/>
        </a:buClr>
        <a:buSzPct val="77000"/>
        <a:buFont typeface="StarSymbol" charset="0"/>
        <a:buBlip>
          <a:blip r:embed="rId15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1168400"/>
            <a:ext cx="9144000" cy="1047750"/>
          </a:xfrm>
          <a:prstGeom prst="roundRect">
            <a:avLst>
              <a:gd name="adj" fmla="val 148"/>
            </a:avLst>
          </a:prstGeom>
          <a:gradFill rotWithShape="0">
            <a:gsLst>
              <a:gs pos="0">
                <a:srgbClr val="99CCFF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 rot="10800000">
            <a:off x="0" y="6350"/>
            <a:ext cx="9144000" cy="1189038"/>
          </a:xfrm>
          <a:prstGeom prst="roundRect">
            <a:avLst>
              <a:gd name="adj" fmla="val 130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0" y="6027738"/>
            <a:ext cx="9144000" cy="830262"/>
          </a:xfrm>
          <a:prstGeom prst="roundRect">
            <a:avLst>
              <a:gd name="adj" fmla="val 190"/>
            </a:avLst>
          </a:pr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Freeform 4"/>
          <p:cNvSpPr>
            <a:spLocks noChangeArrowheads="1"/>
          </p:cNvSpPr>
          <p:nvPr/>
        </p:nvSpPr>
        <p:spPr bwMode="auto">
          <a:xfrm>
            <a:off x="3965575" y="6126163"/>
            <a:ext cx="5176838" cy="481012"/>
          </a:xfrm>
          <a:custGeom>
            <a:avLst/>
            <a:gdLst>
              <a:gd name="T0" fmla="*/ 1224 w 14382"/>
              <a:gd name="T1" fmla="*/ 712 h 1334"/>
              <a:gd name="T2" fmla="*/ 2026 w 14382"/>
              <a:gd name="T3" fmla="*/ 534 h 1334"/>
              <a:gd name="T4" fmla="*/ 3947 w 14382"/>
              <a:gd name="T5" fmla="*/ 341 h 1334"/>
              <a:gd name="T6" fmla="*/ 3839 w 14382"/>
              <a:gd name="T7" fmla="*/ 173 h 1334"/>
              <a:gd name="T8" fmla="*/ 2760 w 14382"/>
              <a:gd name="T9" fmla="*/ 49 h 1334"/>
              <a:gd name="T10" fmla="*/ 6555 w 14382"/>
              <a:gd name="T11" fmla="*/ 433 h 1334"/>
              <a:gd name="T12" fmla="*/ 4797 w 14382"/>
              <a:gd name="T13" fmla="*/ 572 h 1334"/>
              <a:gd name="T14" fmla="*/ 5656 w 14382"/>
              <a:gd name="T15" fmla="*/ 662 h 1334"/>
              <a:gd name="T16" fmla="*/ 7026 w 14382"/>
              <a:gd name="T17" fmla="*/ 679 h 1334"/>
              <a:gd name="T18" fmla="*/ 9265 w 14382"/>
              <a:gd name="T19" fmla="*/ 791 h 1334"/>
              <a:gd name="T20" fmla="*/ 10045 w 14382"/>
              <a:gd name="T21" fmla="*/ 647 h 1334"/>
              <a:gd name="T22" fmla="*/ 11120 w 14382"/>
              <a:gd name="T23" fmla="*/ 626 h 1334"/>
              <a:gd name="T24" fmla="*/ 11435 w 14382"/>
              <a:gd name="T25" fmla="*/ 637 h 1334"/>
              <a:gd name="T26" fmla="*/ 12315 w 14382"/>
              <a:gd name="T27" fmla="*/ 714 h 1334"/>
              <a:gd name="T28" fmla="*/ 13521 w 14382"/>
              <a:gd name="T29" fmla="*/ 697 h 1334"/>
              <a:gd name="T30" fmla="*/ 14381 w 14382"/>
              <a:gd name="T31" fmla="*/ 637 h 1334"/>
              <a:gd name="T32" fmla="*/ 14381 w 14382"/>
              <a:gd name="T33" fmla="*/ 764 h 1334"/>
              <a:gd name="T34" fmla="*/ 11222 w 14382"/>
              <a:gd name="T35" fmla="*/ 963 h 1334"/>
              <a:gd name="T36" fmla="*/ 7771 w 14382"/>
              <a:gd name="T37" fmla="*/ 968 h 1334"/>
              <a:gd name="T38" fmla="*/ 5432 w 14382"/>
              <a:gd name="T39" fmla="*/ 909 h 1334"/>
              <a:gd name="T40" fmla="*/ 4229 w 14382"/>
              <a:gd name="T41" fmla="*/ 872 h 1334"/>
              <a:gd name="T42" fmla="*/ 2811 w 14382"/>
              <a:gd name="T43" fmla="*/ 1300 h 1334"/>
              <a:gd name="T44" fmla="*/ 1867 w 14382"/>
              <a:gd name="T45" fmla="*/ 1086 h 1334"/>
              <a:gd name="T46" fmla="*/ 2629 w 14382"/>
              <a:gd name="T47" fmla="*/ 786 h 1334"/>
              <a:gd name="T48" fmla="*/ 1224 w 14382"/>
              <a:gd name="T49" fmla="*/ 712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382" h="1334">
                <a:moveTo>
                  <a:pt x="1224" y="712"/>
                </a:moveTo>
                <a:cubicBezTo>
                  <a:pt x="0" y="647"/>
                  <a:pt x="2613" y="672"/>
                  <a:pt x="2026" y="534"/>
                </a:cubicBezTo>
                <a:cubicBezTo>
                  <a:pt x="1439" y="396"/>
                  <a:pt x="3678" y="430"/>
                  <a:pt x="3947" y="341"/>
                </a:cubicBezTo>
                <a:cubicBezTo>
                  <a:pt x="4067" y="301"/>
                  <a:pt x="3997" y="212"/>
                  <a:pt x="3839" y="173"/>
                </a:cubicBezTo>
                <a:cubicBezTo>
                  <a:pt x="3830" y="171"/>
                  <a:pt x="2499" y="98"/>
                  <a:pt x="2760" y="49"/>
                </a:cubicBezTo>
                <a:cubicBezTo>
                  <a:pt x="3021" y="0"/>
                  <a:pt x="6565" y="366"/>
                  <a:pt x="6555" y="433"/>
                </a:cubicBezTo>
                <a:cubicBezTo>
                  <a:pt x="6544" y="500"/>
                  <a:pt x="4797" y="572"/>
                  <a:pt x="4797" y="572"/>
                </a:cubicBezTo>
                <a:cubicBezTo>
                  <a:pt x="4797" y="572"/>
                  <a:pt x="5656" y="662"/>
                  <a:pt x="5656" y="662"/>
                </a:cubicBezTo>
                <a:cubicBezTo>
                  <a:pt x="5656" y="662"/>
                  <a:pt x="7026" y="679"/>
                  <a:pt x="7026" y="679"/>
                </a:cubicBezTo>
                <a:cubicBezTo>
                  <a:pt x="7026" y="679"/>
                  <a:pt x="9265" y="791"/>
                  <a:pt x="9265" y="791"/>
                </a:cubicBezTo>
                <a:cubicBezTo>
                  <a:pt x="9265" y="791"/>
                  <a:pt x="10257" y="625"/>
                  <a:pt x="10045" y="647"/>
                </a:cubicBezTo>
                <a:cubicBezTo>
                  <a:pt x="9834" y="669"/>
                  <a:pt x="11018" y="658"/>
                  <a:pt x="11120" y="626"/>
                </a:cubicBezTo>
                <a:cubicBezTo>
                  <a:pt x="11223" y="595"/>
                  <a:pt x="11425" y="636"/>
                  <a:pt x="11435" y="637"/>
                </a:cubicBezTo>
                <a:cubicBezTo>
                  <a:pt x="11807" y="669"/>
                  <a:pt x="12046" y="704"/>
                  <a:pt x="12315" y="714"/>
                </a:cubicBezTo>
                <a:cubicBezTo>
                  <a:pt x="12583" y="724"/>
                  <a:pt x="13178" y="679"/>
                  <a:pt x="13521" y="697"/>
                </a:cubicBezTo>
                <a:cubicBezTo>
                  <a:pt x="13863" y="715"/>
                  <a:pt x="14381" y="637"/>
                  <a:pt x="14381" y="637"/>
                </a:cubicBezTo>
                <a:cubicBezTo>
                  <a:pt x="14381" y="637"/>
                  <a:pt x="14381" y="764"/>
                  <a:pt x="14381" y="764"/>
                </a:cubicBezTo>
                <a:cubicBezTo>
                  <a:pt x="14381" y="764"/>
                  <a:pt x="11208" y="963"/>
                  <a:pt x="11222" y="963"/>
                </a:cubicBezTo>
                <a:cubicBezTo>
                  <a:pt x="11235" y="963"/>
                  <a:pt x="7758" y="968"/>
                  <a:pt x="7771" y="968"/>
                </a:cubicBezTo>
                <a:cubicBezTo>
                  <a:pt x="7784" y="968"/>
                  <a:pt x="5432" y="909"/>
                  <a:pt x="5432" y="909"/>
                </a:cubicBezTo>
                <a:cubicBezTo>
                  <a:pt x="5432" y="909"/>
                  <a:pt x="4150" y="882"/>
                  <a:pt x="4229" y="872"/>
                </a:cubicBezTo>
                <a:cubicBezTo>
                  <a:pt x="4308" y="862"/>
                  <a:pt x="2990" y="1333"/>
                  <a:pt x="2811" y="1300"/>
                </a:cubicBezTo>
                <a:cubicBezTo>
                  <a:pt x="2632" y="1268"/>
                  <a:pt x="1894" y="1075"/>
                  <a:pt x="1867" y="1086"/>
                </a:cubicBezTo>
                <a:cubicBezTo>
                  <a:pt x="1841" y="1097"/>
                  <a:pt x="3058" y="809"/>
                  <a:pt x="2629" y="786"/>
                </a:cubicBezTo>
                <a:lnTo>
                  <a:pt x="1224" y="712"/>
                </a:lnTo>
              </a:path>
            </a:pathLst>
          </a:custGeom>
          <a:gradFill rotWithShape="0">
            <a:gsLst>
              <a:gs pos="0">
                <a:srgbClr val="99CCFF"/>
              </a:gs>
              <a:gs pos="100000">
                <a:srgbClr val="FFFFFF"/>
              </a:gs>
            </a:gsLst>
            <a:lin ang="162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120650" y="6016625"/>
            <a:ext cx="5227638" cy="346075"/>
          </a:xfrm>
          <a:custGeom>
            <a:avLst/>
            <a:gdLst>
              <a:gd name="T0" fmla="*/ 0 w 14520"/>
              <a:gd name="T1" fmla="*/ 961 h 962"/>
              <a:gd name="T2" fmla="*/ 5341 w 14520"/>
              <a:gd name="T3" fmla="*/ 762 h 962"/>
              <a:gd name="T4" fmla="*/ 11582 w 14520"/>
              <a:gd name="T5" fmla="*/ 650 h 962"/>
              <a:gd name="T6" fmla="*/ 14519 w 14520"/>
              <a:gd name="T7" fmla="*/ 480 h 962"/>
              <a:gd name="T8" fmla="*/ 13192 w 14520"/>
              <a:gd name="T9" fmla="*/ 282 h 962"/>
              <a:gd name="T10" fmla="*/ 9662 w 14520"/>
              <a:gd name="T11" fmla="*/ 338 h 962"/>
              <a:gd name="T12" fmla="*/ 7742 w 14520"/>
              <a:gd name="T13" fmla="*/ 0 h 962"/>
              <a:gd name="T14" fmla="*/ 5483 w 14520"/>
              <a:gd name="T15" fmla="*/ 282 h 962"/>
              <a:gd name="T16" fmla="*/ 3224 w 14520"/>
              <a:gd name="T17" fmla="*/ 395 h 962"/>
              <a:gd name="T18" fmla="*/ 1680 w 14520"/>
              <a:gd name="T19" fmla="*/ 15 h 962"/>
              <a:gd name="T20" fmla="*/ 878 w 14520"/>
              <a:gd name="T21" fmla="*/ 582 h 962"/>
              <a:gd name="T22" fmla="*/ 0 w 14520"/>
              <a:gd name="T23" fmla="*/ 961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520" h="962">
                <a:moveTo>
                  <a:pt x="0" y="961"/>
                </a:moveTo>
                <a:lnTo>
                  <a:pt x="5341" y="762"/>
                </a:lnTo>
                <a:lnTo>
                  <a:pt x="11582" y="650"/>
                </a:lnTo>
                <a:lnTo>
                  <a:pt x="14519" y="480"/>
                </a:lnTo>
                <a:lnTo>
                  <a:pt x="13192" y="282"/>
                </a:lnTo>
                <a:lnTo>
                  <a:pt x="9662" y="338"/>
                </a:lnTo>
                <a:lnTo>
                  <a:pt x="7742" y="0"/>
                </a:lnTo>
                <a:lnTo>
                  <a:pt x="5483" y="282"/>
                </a:lnTo>
                <a:lnTo>
                  <a:pt x="3224" y="395"/>
                </a:lnTo>
                <a:lnTo>
                  <a:pt x="1680" y="15"/>
                </a:lnTo>
                <a:lnTo>
                  <a:pt x="878" y="582"/>
                </a:lnTo>
                <a:lnTo>
                  <a:pt x="0" y="961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Freeform 6"/>
          <p:cNvSpPr>
            <a:spLocks noChangeArrowheads="1"/>
          </p:cNvSpPr>
          <p:nvPr/>
        </p:nvSpPr>
        <p:spPr bwMode="auto">
          <a:xfrm>
            <a:off x="1911350" y="6157913"/>
            <a:ext cx="2051050" cy="212725"/>
          </a:xfrm>
          <a:custGeom>
            <a:avLst/>
            <a:gdLst>
              <a:gd name="T0" fmla="*/ 0 w 5696"/>
              <a:gd name="T1" fmla="*/ 588 h 589"/>
              <a:gd name="T2" fmla="*/ 982 w 5696"/>
              <a:gd name="T3" fmla="*/ 552 h 589"/>
              <a:gd name="T4" fmla="*/ 4186 w 5696"/>
              <a:gd name="T5" fmla="*/ 494 h 589"/>
              <a:gd name="T6" fmla="*/ 5695 w 5696"/>
              <a:gd name="T7" fmla="*/ 407 h 589"/>
              <a:gd name="T8" fmla="*/ 5014 w 5696"/>
              <a:gd name="T9" fmla="*/ 320 h 589"/>
              <a:gd name="T10" fmla="*/ 3147 w 5696"/>
              <a:gd name="T11" fmla="*/ 39 h 589"/>
              <a:gd name="T12" fmla="*/ 2298 w 5696"/>
              <a:gd name="T13" fmla="*/ 516 h 589"/>
              <a:gd name="T14" fmla="*/ 1143 w 5696"/>
              <a:gd name="T15" fmla="*/ 0 h 589"/>
              <a:gd name="T16" fmla="*/ 210 w 5696"/>
              <a:gd name="T17" fmla="*/ 308 h 589"/>
              <a:gd name="T18" fmla="*/ 0 w 5696"/>
              <a:gd name="T19" fmla="*/ 588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96" h="589">
                <a:moveTo>
                  <a:pt x="0" y="588"/>
                </a:moveTo>
                <a:lnTo>
                  <a:pt x="982" y="552"/>
                </a:lnTo>
                <a:lnTo>
                  <a:pt x="4186" y="494"/>
                </a:lnTo>
                <a:lnTo>
                  <a:pt x="5695" y="407"/>
                </a:lnTo>
                <a:lnTo>
                  <a:pt x="5014" y="320"/>
                </a:lnTo>
                <a:lnTo>
                  <a:pt x="3147" y="39"/>
                </a:lnTo>
                <a:lnTo>
                  <a:pt x="2298" y="516"/>
                </a:lnTo>
                <a:lnTo>
                  <a:pt x="1143" y="0"/>
                </a:lnTo>
                <a:lnTo>
                  <a:pt x="210" y="308"/>
                </a:lnTo>
                <a:lnTo>
                  <a:pt x="0" y="588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0" y="6059488"/>
            <a:ext cx="5346700" cy="650875"/>
          </a:xfrm>
          <a:custGeom>
            <a:avLst/>
            <a:gdLst>
              <a:gd name="T0" fmla="*/ 0 w 14854"/>
              <a:gd name="T1" fmla="*/ 1313 h 1806"/>
              <a:gd name="T2" fmla="*/ 9742 w 14854"/>
              <a:gd name="T3" fmla="*/ 1438 h 1806"/>
              <a:gd name="T4" fmla="*/ 13412 w 14854"/>
              <a:gd name="T5" fmla="*/ 1664 h 1806"/>
              <a:gd name="T6" fmla="*/ 14853 w 14854"/>
              <a:gd name="T7" fmla="*/ 1805 h 1806"/>
              <a:gd name="T8" fmla="*/ 13695 w 14854"/>
              <a:gd name="T9" fmla="*/ 1382 h 1806"/>
              <a:gd name="T10" fmla="*/ 11210 w 14854"/>
              <a:gd name="T11" fmla="*/ 902 h 1806"/>
              <a:gd name="T12" fmla="*/ 6692 w 14854"/>
              <a:gd name="T13" fmla="*/ 676 h 1806"/>
              <a:gd name="T14" fmla="*/ 4320 w 14854"/>
              <a:gd name="T15" fmla="*/ 0 h 1806"/>
              <a:gd name="T16" fmla="*/ 2259 w 14854"/>
              <a:gd name="T17" fmla="*/ 704 h 1806"/>
              <a:gd name="T18" fmla="*/ 0 w 14854"/>
              <a:gd name="T19" fmla="*/ 1178 h 1806"/>
              <a:gd name="T20" fmla="*/ 0 w 14854"/>
              <a:gd name="T21" fmla="*/ 1313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54" h="1806">
                <a:moveTo>
                  <a:pt x="0" y="1313"/>
                </a:moveTo>
                <a:lnTo>
                  <a:pt x="9742" y="1438"/>
                </a:lnTo>
                <a:lnTo>
                  <a:pt x="13412" y="1664"/>
                </a:lnTo>
                <a:lnTo>
                  <a:pt x="14853" y="1805"/>
                </a:lnTo>
                <a:lnTo>
                  <a:pt x="13695" y="1382"/>
                </a:lnTo>
                <a:lnTo>
                  <a:pt x="11210" y="902"/>
                </a:lnTo>
                <a:lnTo>
                  <a:pt x="6692" y="676"/>
                </a:lnTo>
                <a:lnTo>
                  <a:pt x="4320" y="0"/>
                </a:lnTo>
                <a:lnTo>
                  <a:pt x="2259" y="704"/>
                </a:lnTo>
                <a:lnTo>
                  <a:pt x="0" y="1178"/>
                </a:lnTo>
                <a:lnTo>
                  <a:pt x="0" y="1313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12713"/>
            <a:ext cx="7805737" cy="127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447800"/>
            <a:ext cx="7805737" cy="463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2pPr>
      <a:lvl3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3pPr>
      <a:lvl4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4pPr>
      <a:lvl5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5pPr>
      <a:lvl6pPr marL="4572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6pPr>
      <a:lvl7pPr marL="9144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7pPr>
      <a:lvl8pPr marL="13716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8pPr>
      <a:lvl9pPr marL="18288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9pPr>
    </p:titleStyle>
    <p:bodyStyle>
      <a:lvl1pPr marL="393700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25"/>
        </a:spcAft>
        <a:buClr>
          <a:srgbClr val="000000"/>
        </a:buClr>
        <a:buSzPct val="107000"/>
        <a:buFont typeface="StarSymbol" charset="0"/>
        <a:buBlip>
          <a:blip r:embed="rId13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88988" indent="-287338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000000"/>
        </a:buClr>
        <a:buSzPct val="145000"/>
        <a:buFont typeface="StarSymbol" charset="0"/>
        <a:buBlip>
          <a:blip r:embed="rId14"/>
        </a:buBlip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000000"/>
        </a:buClr>
        <a:buSzPct val="126000"/>
        <a:buFont typeface="StarSymbol" charset="0"/>
        <a:buBlip>
          <a:blip r:embed="rId13"/>
        </a:buBlip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000000"/>
        </a:buClr>
        <a:buSzPct val="77000"/>
        <a:buFont typeface="StarSymbol" charset="0"/>
        <a:buBlip>
          <a:blip r:embed="rId15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AutoShape 1"/>
          <p:cNvSpPr>
            <a:spLocks noChangeArrowheads="1"/>
          </p:cNvSpPr>
          <p:nvPr/>
        </p:nvSpPr>
        <p:spPr bwMode="auto">
          <a:xfrm>
            <a:off x="0" y="1168400"/>
            <a:ext cx="9144000" cy="1047750"/>
          </a:xfrm>
          <a:prstGeom prst="roundRect">
            <a:avLst>
              <a:gd name="adj" fmla="val 148"/>
            </a:avLst>
          </a:prstGeom>
          <a:gradFill rotWithShape="0">
            <a:gsLst>
              <a:gs pos="0">
                <a:srgbClr val="99CCFF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AutoShape 2"/>
          <p:cNvSpPr>
            <a:spLocks noChangeArrowheads="1"/>
          </p:cNvSpPr>
          <p:nvPr/>
        </p:nvSpPr>
        <p:spPr bwMode="auto">
          <a:xfrm rot="10800000">
            <a:off x="0" y="6350"/>
            <a:ext cx="9144000" cy="1189038"/>
          </a:xfrm>
          <a:prstGeom prst="roundRect">
            <a:avLst>
              <a:gd name="adj" fmla="val 130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0" y="6027738"/>
            <a:ext cx="9144000" cy="830262"/>
          </a:xfrm>
          <a:prstGeom prst="roundRect">
            <a:avLst>
              <a:gd name="adj" fmla="val 190"/>
            </a:avLst>
          </a:pr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Freeform 4"/>
          <p:cNvSpPr>
            <a:spLocks noChangeArrowheads="1"/>
          </p:cNvSpPr>
          <p:nvPr/>
        </p:nvSpPr>
        <p:spPr bwMode="auto">
          <a:xfrm>
            <a:off x="3965575" y="6126163"/>
            <a:ext cx="5176838" cy="481012"/>
          </a:xfrm>
          <a:custGeom>
            <a:avLst/>
            <a:gdLst>
              <a:gd name="T0" fmla="*/ 1224 w 14382"/>
              <a:gd name="T1" fmla="*/ 712 h 1334"/>
              <a:gd name="T2" fmla="*/ 2026 w 14382"/>
              <a:gd name="T3" fmla="*/ 534 h 1334"/>
              <a:gd name="T4" fmla="*/ 3947 w 14382"/>
              <a:gd name="T5" fmla="*/ 341 h 1334"/>
              <a:gd name="T6" fmla="*/ 3839 w 14382"/>
              <a:gd name="T7" fmla="*/ 173 h 1334"/>
              <a:gd name="T8" fmla="*/ 2760 w 14382"/>
              <a:gd name="T9" fmla="*/ 49 h 1334"/>
              <a:gd name="T10" fmla="*/ 6555 w 14382"/>
              <a:gd name="T11" fmla="*/ 433 h 1334"/>
              <a:gd name="T12" fmla="*/ 4797 w 14382"/>
              <a:gd name="T13" fmla="*/ 572 h 1334"/>
              <a:gd name="T14" fmla="*/ 5656 w 14382"/>
              <a:gd name="T15" fmla="*/ 662 h 1334"/>
              <a:gd name="T16" fmla="*/ 7026 w 14382"/>
              <a:gd name="T17" fmla="*/ 679 h 1334"/>
              <a:gd name="T18" fmla="*/ 9265 w 14382"/>
              <a:gd name="T19" fmla="*/ 791 h 1334"/>
              <a:gd name="T20" fmla="*/ 10045 w 14382"/>
              <a:gd name="T21" fmla="*/ 647 h 1334"/>
              <a:gd name="T22" fmla="*/ 11120 w 14382"/>
              <a:gd name="T23" fmla="*/ 626 h 1334"/>
              <a:gd name="T24" fmla="*/ 11435 w 14382"/>
              <a:gd name="T25" fmla="*/ 637 h 1334"/>
              <a:gd name="T26" fmla="*/ 12315 w 14382"/>
              <a:gd name="T27" fmla="*/ 714 h 1334"/>
              <a:gd name="T28" fmla="*/ 13521 w 14382"/>
              <a:gd name="T29" fmla="*/ 697 h 1334"/>
              <a:gd name="T30" fmla="*/ 14381 w 14382"/>
              <a:gd name="T31" fmla="*/ 637 h 1334"/>
              <a:gd name="T32" fmla="*/ 14381 w 14382"/>
              <a:gd name="T33" fmla="*/ 764 h 1334"/>
              <a:gd name="T34" fmla="*/ 11222 w 14382"/>
              <a:gd name="T35" fmla="*/ 963 h 1334"/>
              <a:gd name="T36" fmla="*/ 7771 w 14382"/>
              <a:gd name="T37" fmla="*/ 968 h 1334"/>
              <a:gd name="T38" fmla="*/ 5432 w 14382"/>
              <a:gd name="T39" fmla="*/ 909 h 1334"/>
              <a:gd name="T40" fmla="*/ 4229 w 14382"/>
              <a:gd name="T41" fmla="*/ 872 h 1334"/>
              <a:gd name="T42" fmla="*/ 2811 w 14382"/>
              <a:gd name="T43" fmla="*/ 1300 h 1334"/>
              <a:gd name="T44" fmla="*/ 1867 w 14382"/>
              <a:gd name="T45" fmla="*/ 1086 h 1334"/>
              <a:gd name="T46" fmla="*/ 2629 w 14382"/>
              <a:gd name="T47" fmla="*/ 786 h 1334"/>
              <a:gd name="T48" fmla="*/ 1224 w 14382"/>
              <a:gd name="T49" fmla="*/ 712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382" h="1334">
                <a:moveTo>
                  <a:pt x="1224" y="712"/>
                </a:moveTo>
                <a:cubicBezTo>
                  <a:pt x="0" y="647"/>
                  <a:pt x="2613" y="672"/>
                  <a:pt x="2026" y="534"/>
                </a:cubicBezTo>
                <a:cubicBezTo>
                  <a:pt x="1439" y="396"/>
                  <a:pt x="3678" y="430"/>
                  <a:pt x="3947" y="341"/>
                </a:cubicBezTo>
                <a:cubicBezTo>
                  <a:pt x="4067" y="301"/>
                  <a:pt x="3997" y="212"/>
                  <a:pt x="3839" y="173"/>
                </a:cubicBezTo>
                <a:cubicBezTo>
                  <a:pt x="3830" y="171"/>
                  <a:pt x="2499" y="98"/>
                  <a:pt x="2760" y="49"/>
                </a:cubicBezTo>
                <a:cubicBezTo>
                  <a:pt x="3021" y="0"/>
                  <a:pt x="6565" y="366"/>
                  <a:pt x="6555" y="433"/>
                </a:cubicBezTo>
                <a:cubicBezTo>
                  <a:pt x="6544" y="500"/>
                  <a:pt x="4797" y="572"/>
                  <a:pt x="4797" y="572"/>
                </a:cubicBezTo>
                <a:cubicBezTo>
                  <a:pt x="4797" y="572"/>
                  <a:pt x="5656" y="662"/>
                  <a:pt x="5656" y="662"/>
                </a:cubicBezTo>
                <a:cubicBezTo>
                  <a:pt x="5656" y="662"/>
                  <a:pt x="7026" y="679"/>
                  <a:pt x="7026" y="679"/>
                </a:cubicBezTo>
                <a:cubicBezTo>
                  <a:pt x="7026" y="679"/>
                  <a:pt x="9265" y="791"/>
                  <a:pt x="9265" y="791"/>
                </a:cubicBezTo>
                <a:cubicBezTo>
                  <a:pt x="9265" y="791"/>
                  <a:pt x="10257" y="625"/>
                  <a:pt x="10045" y="647"/>
                </a:cubicBezTo>
                <a:cubicBezTo>
                  <a:pt x="9834" y="669"/>
                  <a:pt x="11018" y="658"/>
                  <a:pt x="11120" y="626"/>
                </a:cubicBezTo>
                <a:cubicBezTo>
                  <a:pt x="11223" y="595"/>
                  <a:pt x="11425" y="636"/>
                  <a:pt x="11435" y="637"/>
                </a:cubicBezTo>
                <a:cubicBezTo>
                  <a:pt x="11807" y="669"/>
                  <a:pt x="12046" y="704"/>
                  <a:pt x="12315" y="714"/>
                </a:cubicBezTo>
                <a:cubicBezTo>
                  <a:pt x="12583" y="724"/>
                  <a:pt x="13178" y="679"/>
                  <a:pt x="13521" y="697"/>
                </a:cubicBezTo>
                <a:cubicBezTo>
                  <a:pt x="13863" y="715"/>
                  <a:pt x="14381" y="637"/>
                  <a:pt x="14381" y="637"/>
                </a:cubicBezTo>
                <a:cubicBezTo>
                  <a:pt x="14381" y="637"/>
                  <a:pt x="14381" y="764"/>
                  <a:pt x="14381" y="764"/>
                </a:cubicBezTo>
                <a:cubicBezTo>
                  <a:pt x="14381" y="764"/>
                  <a:pt x="11208" y="963"/>
                  <a:pt x="11222" y="963"/>
                </a:cubicBezTo>
                <a:cubicBezTo>
                  <a:pt x="11235" y="963"/>
                  <a:pt x="7758" y="968"/>
                  <a:pt x="7771" y="968"/>
                </a:cubicBezTo>
                <a:cubicBezTo>
                  <a:pt x="7784" y="968"/>
                  <a:pt x="5432" y="909"/>
                  <a:pt x="5432" y="909"/>
                </a:cubicBezTo>
                <a:cubicBezTo>
                  <a:pt x="5432" y="909"/>
                  <a:pt x="4150" y="882"/>
                  <a:pt x="4229" y="872"/>
                </a:cubicBezTo>
                <a:cubicBezTo>
                  <a:pt x="4308" y="862"/>
                  <a:pt x="2990" y="1333"/>
                  <a:pt x="2811" y="1300"/>
                </a:cubicBezTo>
                <a:cubicBezTo>
                  <a:pt x="2632" y="1268"/>
                  <a:pt x="1894" y="1075"/>
                  <a:pt x="1867" y="1086"/>
                </a:cubicBezTo>
                <a:cubicBezTo>
                  <a:pt x="1841" y="1097"/>
                  <a:pt x="3058" y="809"/>
                  <a:pt x="2629" y="786"/>
                </a:cubicBezTo>
                <a:lnTo>
                  <a:pt x="1224" y="712"/>
                </a:lnTo>
              </a:path>
            </a:pathLst>
          </a:custGeom>
          <a:gradFill rotWithShape="0">
            <a:gsLst>
              <a:gs pos="0">
                <a:srgbClr val="99CCFF"/>
              </a:gs>
              <a:gs pos="100000">
                <a:srgbClr val="FFFFFF"/>
              </a:gs>
            </a:gsLst>
            <a:lin ang="162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Freeform 5"/>
          <p:cNvSpPr>
            <a:spLocks noChangeArrowheads="1"/>
          </p:cNvSpPr>
          <p:nvPr/>
        </p:nvSpPr>
        <p:spPr bwMode="auto">
          <a:xfrm>
            <a:off x="120650" y="6016625"/>
            <a:ext cx="5227638" cy="346075"/>
          </a:xfrm>
          <a:custGeom>
            <a:avLst/>
            <a:gdLst>
              <a:gd name="T0" fmla="*/ 0 w 14520"/>
              <a:gd name="T1" fmla="*/ 961 h 962"/>
              <a:gd name="T2" fmla="*/ 5341 w 14520"/>
              <a:gd name="T3" fmla="*/ 762 h 962"/>
              <a:gd name="T4" fmla="*/ 11582 w 14520"/>
              <a:gd name="T5" fmla="*/ 650 h 962"/>
              <a:gd name="T6" fmla="*/ 14519 w 14520"/>
              <a:gd name="T7" fmla="*/ 480 h 962"/>
              <a:gd name="T8" fmla="*/ 13192 w 14520"/>
              <a:gd name="T9" fmla="*/ 282 h 962"/>
              <a:gd name="T10" fmla="*/ 9662 w 14520"/>
              <a:gd name="T11" fmla="*/ 338 h 962"/>
              <a:gd name="T12" fmla="*/ 7742 w 14520"/>
              <a:gd name="T13" fmla="*/ 0 h 962"/>
              <a:gd name="T14" fmla="*/ 5483 w 14520"/>
              <a:gd name="T15" fmla="*/ 282 h 962"/>
              <a:gd name="T16" fmla="*/ 3224 w 14520"/>
              <a:gd name="T17" fmla="*/ 395 h 962"/>
              <a:gd name="T18" fmla="*/ 1680 w 14520"/>
              <a:gd name="T19" fmla="*/ 15 h 962"/>
              <a:gd name="T20" fmla="*/ 878 w 14520"/>
              <a:gd name="T21" fmla="*/ 582 h 962"/>
              <a:gd name="T22" fmla="*/ 0 w 14520"/>
              <a:gd name="T23" fmla="*/ 961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520" h="962">
                <a:moveTo>
                  <a:pt x="0" y="961"/>
                </a:moveTo>
                <a:lnTo>
                  <a:pt x="5341" y="762"/>
                </a:lnTo>
                <a:lnTo>
                  <a:pt x="11582" y="650"/>
                </a:lnTo>
                <a:lnTo>
                  <a:pt x="14519" y="480"/>
                </a:lnTo>
                <a:lnTo>
                  <a:pt x="13192" y="282"/>
                </a:lnTo>
                <a:lnTo>
                  <a:pt x="9662" y="338"/>
                </a:lnTo>
                <a:lnTo>
                  <a:pt x="7742" y="0"/>
                </a:lnTo>
                <a:lnTo>
                  <a:pt x="5483" y="282"/>
                </a:lnTo>
                <a:lnTo>
                  <a:pt x="3224" y="395"/>
                </a:lnTo>
                <a:lnTo>
                  <a:pt x="1680" y="15"/>
                </a:lnTo>
                <a:lnTo>
                  <a:pt x="878" y="582"/>
                </a:lnTo>
                <a:lnTo>
                  <a:pt x="0" y="961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Freeform 6"/>
          <p:cNvSpPr>
            <a:spLocks noChangeArrowheads="1"/>
          </p:cNvSpPr>
          <p:nvPr/>
        </p:nvSpPr>
        <p:spPr bwMode="auto">
          <a:xfrm>
            <a:off x="1911350" y="6157913"/>
            <a:ext cx="2051050" cy="212725"/>
          </a:xfrm>
          <a:custGeom>
            <a:avLst/>
            <a:gdLst>
              <a:gd name="T0" fmla="*/ 0 w 5696"/>
              <a:gd name="T1" fmla="*/ 588 h 589"/>
              <a:gd name="T2" fmla="*/ 982 w 5696"/>
              <a:gd name="T3" fmla="*/ 552 h 589"/>
              <a:gd name="T4" fmla="*/ 4186 w 5696"/>
              <a:gd name="T5" fmla="*/ 494 h 589"/>
              <a:gd name="T6" fmla="*/ 5695 w 5696"/>
              <a:gd name="T7" fmla="*/ 407 h 589"/>
              <a:gd name="T8" fmla="*/ 5014 w 5696"/>
              <a:gd name="T9" fmla="*/ 320 h 589"/>
              <a:gd name="T10" fmla="*/ 3147 w 5696"/>
              <a:gd name="T11" fmla="*/ 39 h 589"/>
              <a:gd name="T12" fmla="*/ 2298 w 5696"/>
              <a:gd name="T13" fmla="*/ 516 h 589"/>
              <a:gd name="T14" fmla="*/ 1143 w 5696"/>
              <a:gd name="T15" fmla="*/ 0 h 589"/>
              <a:gd name="T16" fmla="*/ 210 w 5696"/>
              <a:gd name="T17" fmla="*/ 308 h 589"/>
              <a:gd name="T18" fmla="*/ 0 w 5696"/>
              <a:gd name="T19" fmla="*/ 588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96" h="589">
                <a:moveTo>
                  <a:pt x="0" y="588"/>
                </a:moveTo>
                <a:lnTo>
                  <a:pt x="982" y="552"/>
                </a:lnTo>
                <a:lnTo>
                  <a:pt x="4186" y="494"/>
                </a:lnTo>
                <a:lnTo>
                  <a:pt x="5695" y="407"/>
                </a:lnTo>
                <a:lnTo>
                  <a:pt x="5014" y="320"/>
                </a:lnTo>
                <a:lnTo>
                  <a:pt x="3147" y="39"/>
                </a:lnTo>
                <a:lnTo>
                  <a:pt x="2298" y="516"/>
                </a:lnTo>
                <a:lnTo>
                  <a:pt x="1143" y="0"/>
                </a:lnTo>
                <a:lnTo>
                  <a:pt x="210" y="308"/>
                </a:lnTo>
                <a:lnTo>
                  <a:pt x="0" y="588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0" y="6059488"/>
            <a:ext cx="5346700" cy="650875"/>
          </a:xfrm>
          <a:custGeom>
            <a:avLst/>
            <a:gdLst>
              <a:gd name="T0" fmla="*/ 0 w 14854"/>
              <a:gd name="T1" fmla="*/ 1313 h 1806"/>
              <a:gd name="T2" fmla="*/ 9742 w 14854"/>
              <a:gd name="T3" fmla="*/ 1438 h 1806"/>
              <a:gd name="T4" fmla="*/ 13412 w 14854"/>
              <a:gd name="T5" fmla="*/ 1664 h 1806"/>
              <a:gd name="T6" fmla="*/ 14853 w 14854"/>
              <a:gd name="T7" fmla="*/ 1805 h 1806"/>
              <a:gd name="T8" fmla="*/ 13695 w 14854"/>
              <a:gd name="T9" fmla="*/ 1382 h 1806"/>
              <a:gd name="T10" fmla="*/ 11210 w 14854"/>
              <a:gd name="T11" fmla="*/ 902 h 1806"/>
              <a:gd name="T12" fmla="*/ 6692 w 14854"/>
              <a:gd name="T13" fmla="*/ 676 h 1806"/>
              <a:gd name="T14" fmla="*/ 4320 w 14854"/>
              <a:gd name="T15" fmla="*/ 0 h 1806"/>
              <a:gd name="T16" fmla="*/ 2259 w 14854"/>
              <a:gd name="T17" fmla="*/ 704 h 1806"/>
              <a:gd name="T18" fmla="*/ 0 w 14854"/>
              <a:gd name="T19" fmla="*/ 1178 h 1806"/>
              <a:gd name="T20" fmla="*/ 0 w 14854"/>
              <a:gd name="T21" fmla="*/ 1313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54" h="1806">
                <a:moveTo>
                  <a:pt x="0" y="1313"/>
                </a:moveTo>
                <a:lnTo>
                  <a:pt x="9742" y="1438"/>
                </a:lnTo>
                <a:lnTo>
                  <a:pt x="13412" y="1664"/>
                </a:lnTo>
                <a:lnTo>
                  <a:pt x="14853" y="1805"/>
                </a:lnTo>
                <a:lnTo>
                  <a:pt x="13695" y="1382"/>
                </a:lnTo>
                <a:lnTo>
                  <a:pt x="11210" y="902"/>
                </a:lnTo>
                <a:lnTo>
                  <a:pt x="6692" y="676"/>
                </a:lnTo>
                <a:lnTo>
                  <a:pt x="4320" y="0"/>
                </a:lnTo>
                <a:lnTo>
                  <a:pt x="2259" y="704"/>
                </a:lnTo>
                <a:lnTo>
                  <a:pt x="0" y="1178"/>
                </a:lnTo>
                <a:lnTo>
                  <a:pt x="0" y="1313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12713"/>
            <a:ext cx="7805737" cy="127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447800"/>
            <a:ext cx="7805737" cy="463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2pPr>
      <a:lvl3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3pPr>
      <a:lvl4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4pPr>
      <a:lvl5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5pPr>
      <a:lvl6pPr marL="4572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6pPr>
      <a:lvl7pPr marL="9144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7pPr>
      <a:lvl8pPr marL="13716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8pPr>
      <a:lvl9pPr marL="18288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Lucida Sans Unicode" pitchFamily="34" charset="0"/>
          <a:cs typeface="Lucida Sans Unicode" pitchFamily="34" charset="0"/>
        </a:defRPr>
      </a:lvl9pPr>
    </p:titleStyle>
    <p:bodyStyle>
      <a:lvl1pPr marL="393700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25"/>
        </a:spcAft>
        <a:buClr>
          <a:srgbClr val="000000"/>
        </a:buClr>
        <a:buSzPct val="107000"/>
        <a:buFont typeface="StarSymbol" charset="0"/>
        <a:buBlip>
          <a:blip r:embed="rId13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88988" indent="-287338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000000"/>
        </a:buClr>
        <a:buSzPct val="145000"/>
        <a:buFont typeface="StarSymbol" charset="0"/>
        <a:buBlip>
          <a:blip r:embed="rId14"/>
        </a:buBlip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000000"/>
        </a:buClr>
        <a:buSzPct val="126000"/>
        <a:buFont typeface="StarSymbol" charset="0"/>
        <a:buBlip>
          <a:blip r:embed="rId13"/>
        </a:buBlip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000000"/>
        </a:buClr>
        <a:buSzPct val="77000"/>
        <a:buFont typeface="StarSymbol" charset="0"/>
        <a:buBlip>
          <a:blip r:embed="rId15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93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AutoShap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23"/>
            </a:avLst>
          </a:prstGeom>
          <a:gradFill rotWithShape="0">
            <a:gsLst>
              <a:gs pos="0">
                <a:srgbClr val="3DEB3D"/>
              </a:gs>
              <a:gs pos="100000">
                <a:srgbClr val="00808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515938"/>
            <a:ext cx="7805737" cy="127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805737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0" y="0"/>
            <a:ext cx="1373188" cy="6858000"/>
          </a:xfrm>
          <a:prstGeom prst="roundRect">
            <a:avLst>
              <a:gd name="adj" fmla="val 116"/>
            </a:avLst>
          </a:prstGeom>
          <a:solidFill>
            <a:srgbClr val="00008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384300" y="0"/>
            <a:ext cx="34925" cy="6858000"/>
          </a:xfrm>
          <a:prstGeom prst="roundRect">
            <a:avLst>
              <a:gd name="adj" fmla="val 4542"/>
            </a:avLst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7445375" y="6781800"/>
            <a:ext cx="544513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7445375" y="6651625"/>
            <a:ext cx="544513" cy="71438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7445375" y="6508750"/>
            <a:ext cx="544513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7445375" y="6380163"/>
            <a:ext cx="544513" cy="71437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7445375" y="6237288"/>
            <a:ext cx="544513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7445375" y="6107113"/>
            <a:ext cx="544513" cy="71437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8107363" y="6781800"/>
            <a:ext cx="544512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8107363" y="6651625"/>
            <a:ext cx="544512" cy="71438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8107363" y="6508750"/>
            <a:ext cx="544512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8107363" y="6380163"/>
            <a:ext cx="544512" cy="71437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8107363" y="6237288"/>
            <a:ext cx="544512" cy="76200"/>
          </a:xfrm>
          <a:prstGeom prst="roundRect">
            <a:avLst>
              <a:gd name="adj" fmla="val 2083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8107363" y="6107113"/>
            <a:ext cx="544512" cy="71437"/>
          </a:xfrm>
          <a:prstGeom prst="roundRect">
            <a:avLst>
              <a:gd name="adj" fmla="val 2269"/>
            </a:avLst>
          </a:prstGeom>
          <a:solidFill>
            <a:srgbClr val="000000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2pPr>
      <a:lvl3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3pPr>
      <a:lvl4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4pPr>
      <a:lvl5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5pPr>
      <a:lvl6pPr marL="4572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6pPr>
      <a:lvl7pPr marL="9144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7pPr>
      <a:lvl8pPr marL="13716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8pPr>
      <a:lvl9pPr marL="18288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ＭＳ Ｐ明朝" pitchFamily="16" charset="-128"/>
        </a:defRPr>
      </a:lvl9pPr>
    </p:titleStyle>
    <p:bodyStyle>
      <a:lvl1pPr marL="430213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13"/>
        </a:spcAft>
        <a:buClr>
          <a:srgbClr val="00FFFF"/>
        </a:buClr>
        <a:buSzPct val="45000"/>
        <a:buFont typeface="StarSymbol" charset="0"/>
        <a:buBlip>
          <a:blip r:embed="rId13"/>
        </a:buBlip>
        <a:defRPr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62013" indent="-285750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000000"/>
        </a:buClr>
        <a:buSzPct val="87000"/>
        <a:buFont typeface="Symbol" pitchFamily="18" charset="2"/>
        <a:buBlip>
          <a:blip r:embed="rId14"/>
        </a:buBlip>
        <a:defRPr sz="2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StarSymbol" charset="0"/>
        <a:buBlip>
          <a:blip r:embed="rId13"/>
        </a:buBlip>
        <a:defRPr sz="2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000000"/>
        </a:buClr>
        <a:buSzPct val="63000"/>
        <a:buFont typeface="Symbol" pitchFamily="18" charset="2"/>
        <a:buBlip>
          <a:blip r:embed="rId15"/>
        </a:buBlip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rotWithShape="0">
          <a:gsLst>
            <a:gs pos="0">
              <a:srgbClr val="FFFF00"/>
            </a:gs>
            <a:gs pos="100000">
              <a:srgbClr val="80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504825"/>
            <a:ext cx="7805737" cy="127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805737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2pPr>
      <a:lvl3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3pPr>
      <a:lvl4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4pPr>
      <a:lvl5pPr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5pPr>
      <a:lvl6pPr marL="4572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6pPr>
      <a:lvl7pPr marL="9144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7pPr>
      <a:lvl8pPr marL="13716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8pPr>
      <a:lvl9pPr marL="1828800" algn="ctr" defTabSz="449263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Times New Roman" pitchFamily="18" charset="0"/>
          <a:ea typeface="msmincho" charset="0"/>
          <a:cs typeface="msmincho" charset="0"/>
        </a:defRPr>
      </a:lvl9pPr>
    </p:titleStyle>
    <p:bodyStyle>
      <a:lvl1pPr marL="430213" indent="-323850" algn="l" defTabSz="449263" rtl="0" eaLnBrk="1" fontAlgn="base" hangingPunct="1">
        <a:lnSpc>
          <a:spcPct val="90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StarSymbol" charset="0"/>
        <a:buBlip>
          <a:blip r:embed="rId13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2013" indent="-285750" algn="l" defTabSz="449263" rtl="0" eaLnBrk="1" fontAlgn="base" hangingPunct="1">
        <a:lnSpc>
          <a:spcPct val="90000"/>
        </a:lnSpc>
        <a:spcBef>
          <a:spcPct val="0"/>
        </a:spcBef>
        <a:spcAft>
          <a:spcPts val="1138"/>
        </a:spcAft>
        <a:buClr>
          <a:srgbClr val="000000"/>
        </a:buClr>
        <a:buSzPct val="87000"/>
        <a:buFont typeface="Symbol" pitchFamily="18" charset="2"/>
        <a:buBlip>
          <a:blip r:embed="rId14"/>
        </a:buBlip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93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StarSymbol" charset="0"/>
        <a:buBlip>
          <a:blip r:embed="rId13"/>
        </a:buBlip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25613" indent="-214313" algn="l" defTabSz="449263" rtl="0" eaLnBrk="1" fontAlgn="base" hangingPunct="1">
        <a:lnSpc>
          <a:spcPct val="90000"/>
        </a:lnSpc>
        <a:spcBef>
          <a:spcPct val="0"/>
        </a:spcBef>
        <a:spcAft>
          <a:spcPts val="575"/>
        </a:spcAft>
        <a:buClr>
          <a:srgbClr val="000000"/>
        </a:buClr>
        <a:buSzPct val="63000"/>
        <a:buFont typeface="Symbol" pitchFamily="18" charset="2"/>
        <a:buBlip>
          <a:blip r:embed="rId15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74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46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18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290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6213" indent="-215900" algn="l" defTabSz="449263" rtl="0" eaLnBrk="1" fontAlgn="base" hangingPunct="1">
        <a:lnSpc>
          <a:spcPct val="90000"/>
        </a:lnSpc>
        <a:spcBef>
          <a:spcPct val="0"/>
        </a:spcBef>
        <a:spcAft>
          <a:spcPts val="288"/>
        </a:spcAft>
        <a:buClr>
          <a:srgbClr val="000000"/>
        </a:buClr>
        <a:buSzPct val="38000"/>
        <a:buFont typeface="StarSymbol" charset="0"/>
        <a:buBlip>
          <a:blip r:embed="rId16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1.xml"/><Relationship Id="rId1" Type="http://schemas.openxmlformats.org/officeDocument/2006/relationships/audio" Target="file:///G:\6%20&#1082;&#1083;&#1072;&#1089;&#1089;\&#1086;&#1090;&#1082;&#1088;&#1099;&#1090;&#1099;&#1081;\&#1087;&#1077;&#1095;&#1072;&#1090;&#1100;\angeligh_-_kosmicheskaya_pulsatsiya_(zaycev.net).mp3" TargetMode="Externa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489" y="0"/>
            <a:ext cx="91904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80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009706" cy="1296144"/>
          </a:xfrm>
        </p:spPr>
        <p:txBody>
          <a:bodyPr/>
          <a:lstStyle/>
          <a:p>
            <a:endParaRPr lang="ru-RU" sz="3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3313" name="Picture 1" descr="G:\6 класс\открытый\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8394700" cy="450059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 bwMode="auto">
          <a:xfrm>
            <a:off x="4929190" y="4929198"/>
            <a:ext cx="3500462" cy="121444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effectLst/>
                <a:latin typeface="Castellar" pitchFamily="18" charset="0"/>
                <a:ea typeface="Lucida Sans Unicode" pitchFamily="34" charset="0"/>
                <a:cs typeface="Lucida Sans Unicode" pitchFamily="34" charset="0"/>
              </a:rPr>
              <a:t>Mineral</a:t>
            </a:r>
            <a:r>
              <a:rPr kumimoji="0" lang="en-US" sz="4400" b="1" i="0" u="none" strike="noStrike" cap="none" normalizeH="0" dirty="0" smtClean="0">
                <a:ln>
                  <a:noFill/>
                </a:ln>
                <a:effectLst/>
                <a:latin typeface="Castellar" pitchFamily="18" charset="0"/>
                <a:ea typeface="Lucida Sans Unicode" pitchFamily="34" charset="0"/>
                <a:cs typeface="Lucida Sans Unicode" pitchFamily="34" charset="0"/>
              </a:rPr>
              <a:t> Park</a:t>
            </a:r>
            <a:endParaRPr kumimoji="0" lang="ru-RU" sz="44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Lucida Sans Unicode" pitchFamily="34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1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032449"/>
              </p:ext>
            </p:extLst>
          </p:nvPr>
        </p:nvGraphicFramePr>
        <p:xfrm>
          <a:off x="1142976" y="285728"/>
          <a:ext cx="6786610" cy="63780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3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81785" algn="r"/>
                        </a:tabLs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b="1" kern="5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Name of the </a:t>
                      </a:r>
                      <a:r>
                        <a:rPr lang="en-US" sz="2400" b="1" kern="50" dirty="0" smtClean="0">
                          <a:solidFill>
                            <a:schemeClr val="tx1"/>
                          </a:solidFill>
                          <a:effectLst/>
                        </a:rPr>
                        <a:t>town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Mineral Park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Country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b="1" kern="50" dirty="0" smtClean="0">
                          <a:solidFill>
                            <a:schemeClr val="tx1"/>
                          </a:solidFill>
                          <a:effectLst/>
                        </a:rPr>
                        <a:t>The United States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>
                          <a:solidFill>
                            <a:schemeClr val="tx1"/>
                          </a:solidFill>
                          <a:effectLst/>
                        </a:rPr>
                        <a:t>Number of people who lived there</a:t>
                      </a:r>
                      <a:endParaRPr lang="ru-RU" sz="2400" b="1" kern="5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b="1" kern="50" dirty="0" smtClean="0">
                          <a:solidFill>
                            <a:schemeClr val="tx1"/>
                          </a:solidFill>
                          <a:effectLst/>
                        </a:rPr>
                        <a:t>700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24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Places of interest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b="1" kern="50" dirty="0" smtClean="0">
                          <a:solidFill>
                            <a:schemeClr val="tx1"/>
                          </a:solidFill>
                          <a:effectLst/>
                        </a:rPr>
                        <a:t>School, shops, restaurants, hotel, saloons,</a:t>
                      </a:r>
                      <a:r>
                        <a:rPr lang="en-US" sz="2400" b="1" kern="50" baseline="0" dirty="0" smtClean="0">
                          <a:solidFill>
                            <a:schemeClr val="tx1"/>
                          </a:solidFill>
                          <a:effectLst/>
                        </a:rPr>
                        <a:t> post office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When did it become deserted?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b="1" kern="50" dirty="0" smtClean="0">
                          <a:solidFill>
                            <a:schemeClr val="tx1"/>
                          </a:solidFill>
                          <a:effectLst/>
                        </a:rPr>
                        <a:t>1887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76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>
                          <a:solidFill>
                            <a:schemeClr val="tx1"/>
                          </a:solidFill>
                          <a:effectLst/>
                        </a:rPr>
                        <a:t>Why did it become deserted?</a:t>
                      </a:r>
                      <a:endParaRPr lang="ru-RU" sz="2400" b="1" kern="5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b="1" kern="50" dirty="0" smtClean="0">
                          <a:solidFill>
                            <a:schemeClr val="tx1"/>
                          </a:solidFill>
                          <a:effectLst/>
                        </a:rPr>
                        <a:t>Families moved to other towns, shops closed down.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24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Nowadays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400" b="1" kern="50" dirty="0" smtClean="0">
                          <a:solidFill>
                            <a:schemeClr val="tx1"/>
                          </a:solidFill>
                          <a:effectLst/>
                        </a:rPr>
                        <a:t>There are</a:t>
                      </a:r>
                      <a:r>
                        <a:rPr lang="en-US" sz="2400" b="1" kern="50" baseline="0" dirty="0" smtClean="0">
                          <a:solidFill>
                            <a:schemeClr val="tx1"/>
                          </a:solidFill>
                          <a:effectLst/>
                        </a:rPr>
                        <a:t> ruined buildings. The town is empty and deserted now.</a:t>
                      </a:r>
                      <a:endParaRPr lang="ru-RU" sz="2400" b="1" kern="5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493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ghost town?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a town ghosts live in</a:t>
            </a: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en-US" sz="4000" dirty="0" smtClean="0">
                <a:solidFill>
                  <a:schemeClr val="tx1"/>
                </a:solidFill>
              </a:rPr>
              <a:t>a town </a:t>
            </a:r>
            <a:r>
              <a:rPr lang="en-US" sz="4000" dirty="0" err="1" smtClean="0">
                <a:solidFill>
                  <a:schemeClr val="tx1"/>
                </a:solidFill>
              </a:rPr>
              <a:t>wich</a:t>
            </a:r>
            <a:r>
              <a:rPr lang="en-US" sz="4000" dirty="0" smtClean="0">
                <a:solidFill>
                  <a:schemeClr val="tx1"/>
                </a:solidFill>
              </a:rPr>
              <a:t> does not exist any more</a:t>
            </a: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en-US" sz="4000" dirty="0" smtClean="0">
                <a:solidFill>
                  <a:schemeClr val="tx1"/>
                </a:solidFill>
              </a:rPr>
              <a:t>a town in </a:t>
            </a:r>
            <a:r>
              <a:rPr lang="en-US" sz="4000" dirty="0" err="1" smtClean="0">
                <a:solidFill>
                  <a:schemeClr val="tx1"/>
                </a:solidFill>
              </a:rPr>
              <a:t>wich</a:t>
            </a:r>
            <a:r>
              <a:rPr lang="en-US" sz="4000" dirty="0" smtClean="0">
                <a:solidFill>
                  <a:schemeClr val="tx1"/>
                </a:solidFill>
              </a:rPr>
              <a:t> people lived but now there aren’t any</a:t>
            </a:r>
            <a:endParaRPr lang="ru-RU" sz="4000" dirty="0" smtClean="0">
              <a:solidFill>
                <a:schemeClr val="tx1"/>
              </a:solidFill>
            </a:endParaRPr>
          </a:p>
          <a:p>
            <a:endParaRPr lang="en-US" sz="6000" dirty="0" smtClean="0"/>
          </a:p>
        </p:txBody>
      </p:sp>
    </p:spTree>
    <p:extLst>
      <p:ext uri="{BB962C8B-B14F-4D97-AF65-F5344CB8AC3E}">
        <p14:creationId xmlns:p14="http://schemas.microsoft.com/office/powerpoint/2010/main" val="34203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33400" y="2071678"/>
            <a:ext cx="5253046" cy="1585922"/>
          </a:xfrm>
          <a:noFill/>
        </p:spPr>
        <p:txBody>
          <a:bodyPr/>
          <a:lstStyle/>
          <a:p>
            <a:pPr eaLnBrk="1" hangingPunct="1">
              <a:buClrTx/>
              <a:buSzTx/>
              <a:buFontTx/>
              <a:buNone/>
            </a:pPr>
            <a:r>
              <a:rPr lang="en-US" sz="6600" b="1" dirty="0" smtClean="0">
                <a:solidFill>
                  <a:srgbClr val="CC3300"/>
                </a:solidFill>
                <a:cs typeface="Tahoma" pitchFamily="34" charset="0"/>
              </a:rPr>
              <a:t>At the </a:t>
            </a:r>
            <a:r>
              <a:rPr lang="ru-RU" sz="6600" b="1" dirty="0" err="1" smtClean="0">
                <a:solidFill>
                  <a:srgbClr val="CC3300"/>
                </a:solidFill>
                <a:cs typeface="Tahoma" pitchFamily="34" charset="0"/>
              </a:rPr>
              <a:t>lesson</a:t>
            </a:r>
            <a:r>
              <a:rPr lang="ru-RU" sz="6600" b="1" dirty="0" smtClean="0">
                <a:solidFill>
                  <a:srgbClr val="CC3300"/>
                </a:solidFill>
                <a:cs typeface="Tahoma" pitchFamily="34" charset="0"/>
              </a:rPr>
              <a:t> </a:t>
            </a:r>
            <a:r>
              <a:rPr lang="en-US" sz="6600" b="1" dirty="0" smtClean="0">
                <a:solidFill>
                  <a:srgbClr val="CC3300"/>
                </a:solidFill>
                <a:cs typeface="Tahoma" pitchFamily="34" charset="0"/>
              </a:rPr>
              <a:t>we</a:t>
            </a:r>
            <a:r>
              <a:rPr lang="en-US" sz="6600" b="1" dirty="0" smtClean="0">
                <a:cs typeface="Tahoma" pitchFamily="34" charset="0"/>
              </a:rPr>
              <a:t> </a:t>
            </a:r>
            <a:r>
              <a:rPr lang="ru-RU" sz="6600" b="1" dirty="0" err="1" smtClean="0">
                <a:cs typeface="Tahoma" pitchFamily="34" charset="0"/>
              </a:rPr>
              <a:t>have</a:t>
            </a:r>
            <a:r>
              <a:rPr lang="en-US" sz="6600" b="1" dirty="0" smtClean="0">
                <a:cs typeface="Tahoma" pitchFamily="34" charset="0"/>
              </a:rPr>
              <a:t>…</a:t>
            </a:r>
            <a:endParaRPr lang="ru-RU" sz="6600" b="1" dirty="0" smtClean="0">
              <a:cs typeface="Tahoma" pitchFamily="34" charset="0"/>
            </a:endParaRP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5286380" y="714356"/>
            <a:ext cx="2743200" cy="914400"/>
          </a:xfrm>
          <a:prstGeom prst="ellipse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sz="3000" b="1" dirty="0" smtClean="0">
                <a:cs typeface="Tahoma" pitchFamily="34" charset="0"/>
              </a:rPr>
              <a:t>talked about…</a:t>
            </a:r>
            <a:endParaRPr lang="ru-RU" sz="3000" b="1" dirty="0">
              <a:cs typeface="Tahoma" pitchFamily="34" charset="0"/>
            </a:endParaRPr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>
            <a:off x="6643702" y="2643182"/>
            <a:ext cx="2133600" cy="838200"/>
          </a:xfrm>
          <a:prstGeom prst="ellipse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ru-RU" sz="3000" b="1" dirty="0" err="1">
                <a:cs typeface="Tahoma" pitchFamily="34" charset="0"/>
              </a:rPr>
              <a:t>learnt</a:t>
            </a:r>
            <a:r>
              <a:rPr lang="ru-RU" sz="3000" b="1" dirty="0">
                <a:cs typeface="Tahoma" pitchFamily="34" charset="0"/>
              </a:rPr>
              <a:t>…</a:t>
            </a:r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4929190" y="4214818"/>
            <a:ext cx="2590800" cy="762000"/>
          </a:xfrm>
          <a:prstGeom prst="ellipse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ru-RU" sz="3000" b="1" dirty="0" err="1">
                <a:cs typeface="Tahoma" pitchFamily="34" charset="0"/>
              </a:rPr>
              <a:t>remembered</a:t>
            </a:r>
            <a:r>
              <a:rPr lang="ru-RU" sz="3000" b="1" dirty="0">
                <a:cs typeface="Tahoma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5598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uild="p" autoUpdateAnimBg="0"/>
      <p:bldP spid="41989" grpId="0" animBg="1" autoUpdateAnimBg="0"/>
      <p:bldP spid="41990" grpId="0" animBg="1" autoUpdateAnimBg="0"/>
      <p:bldP spid="41991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task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>
                <a:solidFill>
                  <a:schemeClr val="tx1"/>
                </a:solidFill>
              </a:rPr>
              <a:t>Vika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Alina</a:t>
            </a:r>
            <a:r>
              <a:rPr lang="en-US" i="1" dirty="0" smtClean="0">
                <a:solidFill>
                  <a:schemeClr val="tx1"/>
                </a:solidFill>
              </a:rPr>
              <a:t>, Lev, </a:t>
            </a:r>
            <a:r>
              <a:rPr lang="en-US" i="1" dirty="0" err="1" smtClean="0">
                <a:solidFill>
                  <a:schemeClr val="tx1"/>
                </a:solidFill>
              </a:rPr>
              <a:t>Artyom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Kirill</a:t>
            </a:r>
            <a:r>
              <a:rPr lang="en-US" i="1" dirty="0" smtClean="0">
                <a:solidFill>
                  <a:schemeClr val="tx1"/>
                </a:solidFill>
              </a:rPr>
              <a:t> P., </a:t>
            </a:r>
            <a:r>
              <a:rPr lang="en-US" i="1" dirty="0" err="1" smtClean="0">
                <a:solidFill>
                  <a:schemeClr val="tx1"/>
                </a:solidFill>
              </a:rPr>
              <a:t>Egor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Lush.and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Kirill</a:t>
            </a:r>
            <a:r>
              <a:rPr lang="en-US" i="1" dirty="0" smtClean="0">
                <a:solidFill>
                  <a:schemeClr val="tx1"/>
                </a:solidFill>
              </a:rPr>
              <a:t> K. </a:t>
            </a:r>
            <a:r>
              <a:rPr lang="en-US" dirty="0" smtClean="0">
                <a:solidFill>
                  <a:schemeClr val="tx1"/>
                </a:solidFill>
              </a:rPr>
              <a:t>will tell us about Chernobyl.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i="1" dirty="0" err="1" smtClean="0">
                <a:solidFill>
                  <a:schemeClr val="tx1"/>
                </a:solidFill>
              </a:rPr>
              <a:t>Egor</a:t>
            </a:r>
            <a:r>
              <a:rPr lang="en-US" i="1" dirty="0" smtClean="0">
                <a:solidFill>
                  <a:schemeClr val="tx1"/>
                </a:solidFill>
              </a:rPr>
              <a:t> D., </a:t>
            </a:r>
            <a:r>
              <a:rPr lang="en-US" i="1" dirty="0" err="1" smtClean="0">
                <a:solidFill>
                  <a:schemeClr val="tx1"/>
                </a:solidFill>
              </a:rPr>
              <a:t>Dasha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Misha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Nastya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Egor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Lun</a:t>
            </a:r>
            <a:r>
              <a:rPr lang="en-US" i="1" dirty="0" smtClean="0">
                <a:solidFill>
                  <a:schemeClr val="tx1"/>
                </a:solidFill>
              </a:rPr>
              <a:t>., Anya and </a:t>
            </a:r>
            <a:r>
              <a:rPr lang="en-US" i="1" dirty="0" err="1" smtClean="0">
                <a:solidFill>
                  <a:schemeClr val="tx1"/>
                </a:solidFill>
              </a:rPr>
              <a:t>Masha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will tell us about Mineral Park.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Remember the rule “Past Simple”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sz="1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07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31" name="Picture 23" descr="smayliki-jesty-25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581400"/>
            <a:ext cx="4114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WordArt 5"/>
          <p:cNvSpPr>
            <a:spLocks noChangeArrowheads="1" noChangeShapeType="1" noTextEdit="1"/>
          </p:cNvSpPr>
          <p:nvPr/>
        </p:nvSpPr>
        <p:spPr bwMode="auto">
          <a:xfrm>
            <a:off x="395288" y="685800"/>
            <a:ext cx="8424862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THANK YOU FOR THE LESSON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591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Блок-схема: перфолента 6"/>
          <p:cNvSpPr/>
          <p:nvPr/>
        </p:nvSpPr>
        <p:spPr bwMode="auto">
          <a:xfrm>
            <a:off x="2714612" y="3286124"/>
            <a:ext cx="5738361" cy="3571876"/>
          </a:xfrm>
          <a:prstGeom prst="flowChartPunchedTap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Lucida Sans Unicode" pitchFamily="34" charset="0"/>
              <a:cs typeface="Lucida Sans Unicode" pitchFamily="34" charset="0"/>
            </a:endParaRPr>
          </a:p>
          <a:p>
            <a:pPr marL="0" marR="0" indent="0" algn="l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Lucida Sans Unicode" pitchFamily="34" charset="0"/>
                <a:cs typeface="Lucida Sans Unicode" pitchFamily="34" charset="0"/>
              </a:rPr>
              <a:t>IN</a:t>
            </a:r>
            <a:r>
              <a:rPr kumimoji="0" lang="en-US" sz="72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Lucida Sans Unicode" pitchFamily="34" charset="0"/>
                <a:cs typeface="Lucida Sans Unicode" pitchFamily="34" charset="0"/>
              </a:rPr>
              <a:t> THE PAST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Таня\Desktop\Foto_obrabotka_0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59" y="442914"/>
            <a:ext cx="4516356" cy="3343276"/>
          </a:xfrm>
          <a:prstGeom prst="rect">
            <a:avLst/>
          </a:prstGeom>
          <a:noFill/>
        </p:spPr>
      </p:pic>
      <p:pic>
        <p:nvPicPr>
          <p:cNvPr id="1027" name="Picture 3" descr="C:\Users\Таня\Desktop\19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70" y="642918"/>
            <a:ext cx="2500330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272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the lesson we: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1513" y="1700808"/>
            <a:ext cx="7805737" cy="4523780"/>
          </a:xfrm>
        </p:spPr>
        <p:txBody>
          <a:bodyPr/>
          <a:lstStyle/>
          <a:p>
            <a:r>
              <a:rPr lang="en-US" b="1" dirty="0" smtClean="0"/>
              <a:t>Learn new words to describe places in the past.</a:t>
            </a:r>
          </a:p>
          <a:p>
            <a:r>
              <a:rPr lang="en-US" b="1" dirty="0" smtClean="0"/>
              <a:t>Try to describe places as they were in the past.</a:t>
            </a:r>
          </a:p>
          <a:p>
            <a:r>
              <a:rPr lang="en-US" b="1" dirty="0" smtClean="0"/>
              <a:t>Read texts.</a:t>
            </a:r>
          </a:p>
          <a:p>
            <a:r>
              <a:rPr lang="en-US" b="1" dirty="0" smtClean="0"/>
              <a:t>Answer the questions on the texts.</a:t>
            </a:r>
          </a:p>
          <a:p>
            <a:r>
              <a:rPr lang="en-US" b="1" dirty="0" smtClean="0"/>
              <a:t>Fill in the table about the texts.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6417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465138"/>
            <a:ext cx="8120092" cy="1320788"/>
          </a:xfrm>
        </p:spPr>
        <p:txBody>
          <a:bodyPr/>
          <a:lstStyle/>
          <a:p>
            <a:pPr algn="l"/>
            <a:r>
              <a:rPr lang="en-US" dirty="0" smtClean="0"/>
              <a:t>Magician words:</a:t>
            </a:r>
            <a:endParaRPr lang="ru-RU" dirty="0"/>
          </a:p>
        </p:txBody>
      </p:sp>
      <p:pic>
        <p:nvPicPr>
          <p:cNvPr id="2050" name="Picture 2" descr="C:\Users\Таня\Desktop\7cfb4b3099014f80662e158084f101b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3714776" cy="278608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 bwMode="auto">
          <a:xfrm>
            <a:off x="4357686" y="642918"/>
            <a:ext cx="4572032" cy="621508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Mongolian Baiti" pitchFamily="66" charset="0"/>
                <a:ea typeface="Calibri" pitchFamily="34" charset="0"/>
                <a:cs typeface="Mongolian Baiti" pitchFamily="66" charset="0"/>
              </a:rPr>
              <a:t>A twister of twists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Mongolian Baiti" pitchFamily="66" charset="0"/>
                <a:ea typeface="Calibri" pitchFamily="34" charset="0"/>
                <a:cs typeface="Mongolian Baiti" pitchFamily="66" charset="0"/>
              </a:rPr>
              <a:t>once twisted a twist;</a:t>
            </a:r>
            <a:endParaRPr lang="ru-RU" sz="3600" b="1" dirty="0" smtClean="0">
              <a:cs typeface="Mongolian Baiti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Mongolian Baiti" pitchFamily="66" charset="0"/>
                <a:ea typeface="Calibri" pitchFamily="34" charset="0"/>
                <a:cs typeface="Mongolian Baiti" pitchFamily="66" charset="0"/>
              </a:rPr>
              <a:t>A twist that he twisted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Mongolian Baiti" pitchFamily="66" charset="0"/>
                <a:ea typeface="Calibri" pitchFamily="34" charset="0"/>
                <a:cs typeface="Mongolian Baiti" pitchFamily="66" charset="0"/>
              </a:rPr>
              <a:t>was a three-twisted twist;</a:t>
            </a:r>
            <a:endParaRPr lang="ru-RU" sz="3600" b="1" dirty="0" smtClean="0">
              <a:cs typeface="Mongolian Baiti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Mongolian Baiti" pitchFamily="66" charset="0"/>
                <a:ea typeface="Calibri" pitchFamily="34" charset="0"/>
                <a:cs typeface="Mongolian Baiti" pitchFamily="66" charset="0"/>
              </a:rPr>
              <a:t>If in twisting a twist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Mongolian Baiti" pitchFamily="66" charset="0"/>
                <a:ea typeface="Calibri" pitchFamily="34" charset="0"/>
                <a:cs typeface="Mongolian Baiti" pitchFamily="66" charset="0"/>
              </a:rPr>
              <a:t>one twist should untwist,</a:t>
            </a:r>
            <a:endParaRPr lang="ru-RU" sz="3600" b="1" dirty="0" smtClean="0">
              <a:cs typeface="Mongolian Baiti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Mongolian Baiti" pitchFamily="66" charset="0"/>
                <a:ea typeface="Calibri" pitchFamily="34" charset="0"/>
                <a:cs typeface="Mongolian Baiti" pitchFamily="66" charset="0"/>
              </a:rPr>
              <a:t>The untwisted twist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Mongolian Baiti" pitchFamily="66" charset="0"/>
                <a:ea typeface="Calibri" pitchFamily="34" charset="0"/>
                <a:cs typeface="Mongolian Baiti" pitchFamily="66" charset="0"/>
              </a:rPr>
              <a:t>would untwist the twist.</a:t>
            </a:r>
            <a:endParaRPr lang="en-US" sz="3600" b="1" dirty="0" smtClean="0">
              <a:latin typeface="Mongolian Baiti" pitchFamily="66" charset="0"/>
              <a:cs typeface="Mongolian Baiti" pitchFamily="66" charset="0"/>
            </a:endParaRPr>
          </a:p>
          <a:p>
            <a:pPr marL="0" marR="0" indent="0" algn="l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ru-RU" sz="1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Lucida Sans Unicode" pitchFamily="34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9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09" name="Picture 1" descr="G:\6 класс\открытый\Dmit001_exposur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4214842" cy="2857520"/>
          </a:xfrm>
          <a:prstGeom prst="rect">
            <a:avLst/>
          </a:prstGeom>
          <a:noFill/>
        </p:spPr>
      </p:pic>
      <p:pic>
        <p:nvPicPr>
          <p:cNvPr id="17410" name="Picture 2" descr="G:\6 класс\открытый\d047b308a4d1074ccb3729276008bb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90"/>
            <a:ext cx="4374527" cy="2857520"/>
          </a:xfrm>
          <a:prstGeom prst="rect">
            <a:avLst/>
          </a:prstGeom>
          <a:noFill/>
        </p:spPr>
      </p:pic>
      <p:pic>
        <p:nvPicPr>
          <p:cNvPr id="17411" name="Picture 3" descr="G:\6 класс\открытый\e8500c779d3818a33d4d43809df1569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194" y="3714752"/>
            <a:ext cx="4178930" cy="2930223"/>
          </a:xfrm>
          <a:prstGeom prst="rect">
            <a:avLst/>
          </a:prstGeom>
          <a:noFill/>
        </p:spPr>
      </p:pic>
      <p:pic>
        <p:nvPicPr>
          <p:cNvPr id="17412" name="Picture 4" descr="G:\6 класс\открытый\Саров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714752"/>
            <a:ext cx="4167190" cy="292893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 bwMode="auto">
          <a:xfrm>
            <a:off x="2500298" y="2928934"/>
            <a:ext cx="4071966" cy="107157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Lucida Sans Unicode" pitchFamily="34" charset="0"/>
                <a:cs typeface="Lucida Sans Unicode" pitchFamily="34" charset="0"/>
              </a:rPr>
              <a:t>   </a:t>
            </a:r>
            <a:r>
              <a:rPr kumimoji="0" lang="en-US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Lucida Sans Unicode" pitchFamily="34" charset="0"/>
                <a:cs typeface="Lucida Sans Unicode" pitchFamily="34" charset="0"/>
              </a:rPr>
              <a:t>Sarov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Lucida Sans Unicode" pitchFamily="34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81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The opposites: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schemeClr val="tx1"/>
                </a:solidFill>
              </a:rPr>
              <a:t>clean – polluted</a:t>
            </a:r>
          </a:p>
          <a:p>
            <a:r>
              <a:rPr lang="en-US" sz="6600" dirty="0" smtClean="0">
                <a:solidFill>
                  <a:schemeClr val="tx1"/>
                </a:solidFill>
              </a:rPr>
              <a:t>busy – quiet</a:t>
            </a:r>
          </a:p>
          <a:p>
            <a:r>
              <a:rPr lang="en-US" sz="6600" dirty="0" smtClean="0">
                <a:solidFill>
                  <a:schemeClr val="tx1"/>
                </a:solidFill>
              </a:rPr>
              <a:t>beautiful – ugly</a:t>
            </a:r>
          </a:p>
          <a:p>
            <a:r>
              <a:rPr lang="en-US" sz="6600" dirty="0" smtClean="0">
                <a:solidFill>
                  <a:schemeClr val="tx1"/>
                </a:solidFill>
              </a:rPr>
              <a:t>crowded - deserted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92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465138"/>
            <a:ext cx="7805737" cy="892160"/>
          </a:xfrm>
        </p:spPr>
        <p:txBody>
          <a:bodyPr/>
          <a:lstStyle/>
          <a:p>
            <a:r>
              <a:rPr lang="en-US" sz="4000" b="1" dirty="0">
                <a:effectLst/>
              </a:rPr>
              <a:t>Use </a:t>
            </a:r>
            <a:r>
              <a:rPr lang="en-US" sz="4000" b="1" dirty="0" smtClean="0">
                <a:effectLst/>
              </a:rPr>
              <a:t>the words </a:t>
            </a:r>
            <a:r>
              <a:rPr lang="en-US" sz="4000" b="1" dirty="0">
                <a:effectLst/>
              </a:rPr>
              <a:t>in the sentences below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500174"/>
            <a:ext cx="8643998" cy="92071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 the past </a:t>
            </a:r>
            <a:r>
              <a:rPr lang="en-US" dirty="0" err="1" smtClean="0">
                <a:solidFill>
                  <a:schemeClr val="tx1"/>
                </a:solidFill>
              </a:rPr>
              <a:t>Sarov</a:t>
            </a:r>
            <a:r>
              <a:rPr lang="en-US" dirty="0" smtClean="0">
                <a:solidFill>
                  <a:schemeClr val="tx1"/>
                </a:solidFill>
              </a:rPr>
              <a:t> was a very small town. The air was</a:t>
            </a:r>
            <a:r>
              <a:rPr lang="ru-RU" dirty="0" smtClean="0">
                <a:solidFill>
                  <a:schemeClr val="tx1"/>
                </a:solidFill>
              </a:rPr>
              <a:t> _____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and fresh there. There were</a:t>
            </a:r>
            <a:r>
              <a:rPr lang="ru-RU" dirty="0" smtClean="0">
                <a:solidFill>
                  <a:schemeClr val="tx1"/>
                </a:solidFill>
              </a:rPr>
              <a:t> ________</a:t>
            </a:r>
            <a:r>
              <a:rPr lang="en-US" dirty="0" smtClean="0">
                <a:solidFill>
                  <a:schemeClr val="tx1"/>
                </a:solidFill>
              </a:rPr>
              <a:t> views everywhere. The life in the town was </a:t>
            </a:r>
            <a:r>
              <a:rPr lang="ru-RU" dirty="0" smtClean="0">
                <a:solidFill>
                  <a:schemeClr val="tx1"/>
                </a:solidFill>
              </a:rPr>
              <a:t>____-</a:t>
            </a:r>
            <a:r>
              <a:rPr lang="en-US" dirty="0" smtClean="0">
                <a:solidFill>
                  <a:schemeClr val="tx1"/>
                </a:solidFill>
              </a:rPr>
              <a:t>and streets were </a:t>
            </a:r>
            <a:r>
              <a:rPr lang="ru-RU" b="1" dirty="0" smtClean="0">
                <a:solidFill>
                  <a:schemeClr val="tx1"/>
                </a:solidFill>
              </a:rPr>
              <a:t>_______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Nowadays in </a:t>
            </a:r>
            <a:r>
              <a:rPr lang="en-US" dirty="0" err="1" smtClean="0">
                <a:solidFill>
                  <a:schemeClr val="tx1"/>
                </a:solidFill>
              </a:rPr>
              <a:t>Sarov</a:t>
            </a:r>
            <a:r>
              <a:rPr lang="en-US" dirty="0" smtClean="0">
                <a:solidFill>
                  <a:schemeClr val="tx1"/>
                </a:solidFill>
              </a:rPr>
              <a:t> live about 1000 people and we can always see </a:t>
            </a:r>
            <a:r>
              <a:rPr lang="ru-RU" dirty="0" smtClean="0">
                <a:solidFill>
                  <a:schemeClr val="tx1"/>
                </a:solidFill>
              </a:rPr>
              <a:t>_____</a:t>
            </a:r>
            <a:r>
              <a:rPr lang="en-US" dirty="0" smtClean="0">
                <a:solidFill>
                  <a:schemeClr val="tx1"/>
                </a:solidFill>
              </a:rPr>
              <a:t>streets. The life is very </a:t>
            </a:r>
            <a:r>
              <a:rPr lang="ru-RU" dirty="0" smtClean="0">
                <a:solidFill>
                  <a:schemeClr val="tx1"/>
                </a:solidFill>
              </a:rPr>
              <a:t>_____</a:t>
            </a:r>
            <a:r>
              <a:rPr lang="en-US" dirty="0" smtClean="0">
                <a:solidFill>
                  <a:schemeClr val="tx1"/>
                </a:solidFill>
              </a:rPr>
              <a:t>today.  Lots of people have got own cars, that’s why the air is </a:t>
            </a:r>
            <a:r>
              <a:rPr lang="ru-RU" dirty="0" smtClean="0">
                <a:solidFill>
                  <a:schemeClr val="tx1"/>
                </a:solidFill>
              </a:rPr>
              <a:t>_______</a:t>
            </a:r>
            <a:r>
              <a:rPr lang="en-US" dirty="0" smtClean="0">
                <a:solidFill>
                  <a:schemeClr val="tx1"/>
                </a:solidFill>
              </a:rPr>
              <a:t>enough. Unfortunately there are some </a:t>
            </a:r>
            <a:r>
              <a:rPr lang="ru-RU" dirty="0" smtClean="0">
                <a:solidFill>
                  <a:schemeClr val="tx1"/>
                </a:solidFill>
              </a:rPr>
              <a:t>______</a:t>
            </a:r>
            <a:r>
              <a:rPr lang="en-US" dirty="0" smtClean="0">
                <a:solidFill>
                  <a:schemeClr val="tx1"/>
                </a:solidFill>
              </a:rPr>
              <a:t>buildings in the city. Time changes everything.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642945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3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465138"/>
            <a:ext cx="7805737" cy="892160"/>
          </a:xfrm>
        </p:spPr>
        <p:txBody>
          <a:bodyPr/>
          <a:lstStyle/>
          <a:p>
            <a:r>
              <a:rPr lang="en-US" sz="4000" b="1" dirty="0">
                <a:effectLst/>
              </a:rPr>
              <a:t>Use </a:t>
            </a:r>
            <a:r>
              <a:rPr lang="en-US" sz="4000" b="1" dirty="0" smtClean="0">
                <a:effectLst/>
              </a:rPr>
              <a:t>the words </a:t>
            </a:r>
            <a:r>
              <a:rPr lang="en-US" sz="4000" b="1" dirty="0">
                <a:effectLst/>
              </a:rPr>
              <a:t>in the sentences below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500174"/>
            <a:ext cx="8643998" cy="92071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 the past </a:t>
            </a:r>
            <a:r>
              <a:rPr lang="en-US" dirty="0" err="1" smtClean="0">
                <a:solidFill>
                  <a:schemeClr val="tx1"/>
                </a:solidFill>
              </a:rPr>
              <a:t>Sarov</a:t>
            </a:r>
            <a:r>
              <a:rPr lang="en-US" dirty="0" smtClean="0">
                <a:solidFill>
                  <a:schemeClr val="tx1"/>
                </a:solidFill>
              </a:rPr>
              <a:t> was a very small town. The air was </a:t>
            </a:r>
            <a:r>
              <a:rPr lang="en-US" b="1" dirty="0" smtClean="0">
                <a:solidFill>
                  <a:srgbClr val="FF0000"/>
                </a:solidFill>
              </a:rPr>
              <a:t>clean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and fresh there. There were </a:t>
            </a:r>
            <a:r>
              <a:rPr lang="en-US" b="1" dirty="0" smtClean="0">
                <a:solidFill>
                  <a:srgbClr val="FF0000"/>
                </a:solidFill>
              </a:rPr>
              <a:t>beautiful </a:t>
            </a:r>
            <a:r>
              <a:rPr lang="en-US" dirty="0" smtClean="0">
                <a:solidFill>
                  <a:schemeClr val="tx1"/>
                </a:solidFill>
              </a:rPr>
              <a:t>views everywhere. The life in the town was </a:t>
            </a:r>
            <a:r>
              <a:rPr lang="en-US" b="1" dirty="0" smtClean="0">
                <a:solidFill>
                  <a:srgbClr val="FF0000"/>
                </a:solidFill>
              </a:rPr>
              <a:t>quiet</a:t>
            </a:r>
            <a:r>
              <a:rPr lang="en-US" dirty="0" smtClean="0">
                <a:solidFill>
                  <a:schemeClr val="tx1"/>
                </a:solidFill>
              </a:rPr>
              <a:t> and streets were </a:t>
            </a:r>
            <a:r>
              <a:rPr lang="en-US" b="1" dirty="0" smtClean="0">
                <a:solidFill>
                  <a:srgbClr val="FF0000"/>
                </a:solidFill>
              </a:rPr>
              <a:t>deserted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Nowadays in </a:t>
            </a:r>
            <a:r>
              <a:rPr lang="en-US" dirty="0" err="1" smtClean="0">
                <a:solidFill>
                  <a:schemeClr val="tx1"/>
                </a:solidFill>
              </a:rPr>
              <a:t>Sarov</a:t>
            </a:r>
            <a:r>
              <a:rPr lang="en-US" dirty="0" smtClean="0">
                <a:solidFill>
                  <a:schemeClr val="tx1"/>
                </a:solidFill>
              </a:rPr>
              <a:t> live about 1000 people and we can always see </a:t>
            </a:r>
            <a:r>
              <a:rPr lang="en-US" b="1" dirty="0" smtClean="0">
                <a:solidFill>
                  <a:srgbClr val="FF0000"/>
                </a:solidFill>
              </a:rPr>
              <a:t>crowded</a:t>
            </a:r>
            <a:r>
              <a:rPr lang="en-US" dirty="0" smtClean="0">
                <a:solidFill>
                  <a:schemeClr val="tx1"/>
                </a:solidFill>
              </a:rPr>
              <a:t> streets. The life is very </a:t>
            </a:r>
            <a:r>
              <a:rPr lang="en-US" b="1" dirty="0" smtClean="0">
                <a:solidFill>
                  <a:srgbClr val="FF0000"/>
                </a:solidFill>
              </a:rPr>
              <a:t>busy</a:t>
            </a:r>
            <a:r>
              <a:rPr lang="en-US" dirty="0" smtClean="0">
                <a:solidFill>
                  <a:schemeClr val="tx1"/>
                </a:solidFill>
              </a:rPr>
              <a:t> today.  Lots of people have got own cars, that’s why the air is </a:t>
            </a:r>
            <a:r>
              <a:rPr lang="en-US" b="1" dirty="0" smtClean="0">
                <a:solidFill>
                  <a:srgbClr val="FF0000"/>
                </a:solidFill>
              </a:rPr>
              <a:t>polluted</a:t>
            </a:r>
            <a:r>
              <a:rPr lang="en-US" dirty="0" smtClean="0">
                <a:solidFill>
                  <a:schemeClr val="tx1"/>
                </a:solidFill>
              </a:rPr>
              <a:t> enough. Unfortunately there are some </a:t>
            </a:r>
            <a:r>
              <a:rPr lang="en-US" b="1" dirty="0" smtClean="0">
                <a:solidFill>
                  <a:srgbClr val="FF0000"/>
                </a:solidFill>
              </a:rPr>
              <a:t>ugly </a:t>
            </a:r>
            <a:r>
              <a:rPr lang="en-US" dirty="0" smtClean="0">
                <a:solidFill>
                  <a:schemeClr val="tx1"/>
                </a:solidFill>
              </a:rPr>
              <a:t>buildings in the city. Time changes everything.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642945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3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ngeligh_-_kosmicheskaya_pulsatsiya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5143512"/>
            <a:ext cx="1428760" cy="1428760"/>
          </a:xfrm>
          <a:prstGeom prst="rect">
            <a:avLst/>
          </a:prstGeom>
        </p:spPr>
      </p:pic>
      <p:pic>
        <p:nvPicPr>
          <p:cNvPr id="1028" name="Picture 4" descr="C:\Users\Таня\Desktop\146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28604"/>
            <a:ext cx="666750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79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e2c35afca13e1d8241b7dbadb83947bd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msmincho"/>
        <a:cs typeface="msmincho"/>
      </a:majorFont>
      <a:minorFont>
        <a:latin typeface="Times New Roman"/>
        <a:ea typeface="msmincho"/>
        <a:cs typeface="msmincho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msmincho"/>
        <a:cs typeface="msmincho"/>
      </a:majorFont>
      <a:minorFont>
        <a:latin typeface="Times New Roman"/>
        <a:ea typeface="msmincho"/>
        <a:cs typeface="msmincho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msmincho"/>
        <a:cs typeface="msmincho"/>
      </a:majorFont>
      <a:minorFont>
        <a:latin typeface="Times New Roman"/>
        <a:ea typeface="msmincho"/>
        <a:cs typeface="msmincho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ＭＳ Ｐ明朝"/>
        <a:cs typeface=""/>
      </a:majorFont>
      <a:minorFont>
        <a:latin typeface="Times New Roman"/>
        <a:ea typeface="ＭＳ Ｐ明朝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ahoma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ＭＳ Ｐ明朝"/>
        <a:cs typeface=""/>
      </a:majorFont>
      <a:minorFont>
        <a:latin typeface="Times New Roman"/>
        <a:ea typeface="ＭＳ Ｐ明朝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msmincho"/>
        <a:cs typeface="msmincho"/>
      </a:majorFont>
      <a:minorFont>
        <a:latin typeface="Times New Roman"/>
        <a:ea typeface="msmincho"/>
        <a:cs typeface="msmincho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e2c35afca13e1d8241b7dbadb83947bd</Template>
  <TotalTime>505</TotalTime>
  <Words>427</Words>
  <Application>Microsoft Office PowerPoint</Application>
  <PresentationFormat>Экран (4:3)</PresentationFormat>
  <Paragraphs>59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15</vt:i4>
      </vt:variant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15</vt:i4>
      </vt:variant>
    </vt:vector>
  </HeadingPairs>
  <TitlesOfParts>
    <vt:vector size="43" baseType="lpstr">
      <vt:lpstr>SimSun</vt:lpstr>
      <vt:lpstr>Arial</vt:lpstr>
      <vt:lpstr>Arial Black</vt:lpstr>
      <vt:lpstr>Arial Unicode MS</vt:lpstr>
      <vt:lpstr>Calibri</vt:lpstr>
      <vt:lpstr>Castellar</vt:lpstr>
      <vt:lpstr>Lucida Sans Unicode</vt:lpstr>
      <vt:lpstr>Mongolian Baiti</vt:lpstr>
      <vt:lpstr>ＭＳ Ｐ明朝</vt:lpstr>
      <vt:lpstr>msmincho</vt:lpstr>
      <vt:lpstr>StarSymbol</vt:lpstr>
      <vt:lpstr>Symbol</vt:lpstr>
      <vt:lpstr>Tahoma</vt:lpstr>
      <vt:lpstr>Times New Roman</vt:lpstr>
      <vt:lpstr>Wingdings</vt:lpstr>
      <vt:lpstr>e2c35afca13e1d8241b7dbadb83947bd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Клен</vt:lpstr>
      <vt:lpstr>Презентация PowerPoint</vt:lpstr>
      <vt:lpstr>Презентация PowerPoint</vt:lpstr>
      <vt:lpstr>At the lesson we:</vt:lpstr>
      <vt:lpstr>Magician words:</vt:lpstr>
      <vt:lpstr>Презентация PowerPoint</vt:lpstr>
      <vt:lpstr>The opposites:</vt:lpstr>
      <vt:lpstr>Use the words in the sentences below</vt:lpstr>
      <vt:lpstr>Use the words in the sentences below</vt:lpstr>
      <vt:lpstr>Презентация PowerPoint</vt:lpstr>
      <vt:lpstr>Презентация PowerPoint</vt:lpstr>
      <vt:lpstr>Презентация PowerPoint</vt:lpstr>
      <vt:lpstr>What is the ghost town?</vt:lpstr>
      <vt:lpstr>Презентация PowerPoint</vt:lpstr>
      <vt:lpstr>Home task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HP</cp:lastModifiedBy>
  <cp:revision>49</cp:revision>
  <dcterms:created xsi:type="dcterms:W3CDTF">2016-03-21T18:04:28Z</dcterms:created>
  <dcterms:modified xsi:type="dcterms:W3CDTF">2019-03-03T18:21:30Z</dcterms:modified>
</cp:coreProperties>
</file>