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18AC-8B32-4C81-8A74-E9A9ACE4506B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2AB9-13F5-43AE-BAF2-C486B1C786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18AC-8B32-4C81-8A74-E9A9ACE4506B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2AB9-13F5-43AE-BAF2-C486B1C786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18AC-8B32-4C81-8A74-E9A9ACE4506B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2AB9-13F5-43AE-BAF2-C486B1C7869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18AC-8B32-4C81-8A74-E9A9ACE4506B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2AB9-13F5-43AE-BAF2-C486B1C7869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18AC-8B32-4C81-8A74-E9A9ACE4506B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2AB9-13F5-43AE-BAF2-C486B1C786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18AC-8B32-4C81-8A74-E9A9ACE4506B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2AB9-13F5-43AE-BAF2-C486B1C7869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18AC-8B32-4C81-8A74-E9A9ACE4506B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2AB9-13F5-43AE-BAF2-C486B1C786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18AC-8B32-4C81-8A74-E9A9ACE4506B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2AB9-13F5-43AE-BAF2-C486B1C786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18AC-8B32-4C81-8A74-E9A9ACE4506B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2AB9-13F5-43AE-BAF2-C486B1C786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18AC-8B32-4C81-8A74-E9A9ACE4506B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2AB9-13F5-43AE-BAF2-C486B1C7869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18AC-8B32-4C81-8A74-E9A9ACE4506B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2AB9-13F5-43AE-BAF2-C486B1C7869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EB518AC-8B32-4C81-8A74-E9A9ACE4506B}" type="datetimeFigureOut">
              <a:rPr lang="ru-RU" smtClean="0"/>
              <a:t>03.04.2014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F42AB9-13F5-43AE-BAF2-C486B1C7869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2376264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000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Адыгабзэм</a:t>
            </a:r>
            <a:r>
              <a:rPr lang="ru-RU" sz="60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6000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идиалектхэр</a:t>
            </a:r>
            <a:r>
              <a:rPr lang="ru-RU" sz="60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60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800" dirty="0" err="1" smtClean="0">
                <a:solidFill>
                  <a:srgbClr val="C00000"/>
                </a:solidFill>
              </a:rPr>
              <a:t>Зэхэзгъэуцуагъэр</a:t>
            </a:r>
            <a:r>
              <a:rPr lang="ru-RU" sz="1800" dirty="0" smtClean="0">
                <a:solidFill>
                  <a:srgbClr val="C00000"/>
                </a:solidFill>
              </a:rPr>
              <a:t>:</a:t>
            </a:r>
          </a:p>
          <a:p>
            <a:pPr algn="r"/>
            <a:r>
              <a:rPr lang="ru-RU" sz="1800" dirty="0" err="1" smtClean="0">
                <a:solidFill>
                  <a:srgbClr val="C00000"/>
                </a:solidFill>
              </a:rPr>
              <a:t>Къэгъэзэжь</a:t>
            </a:r>
            <a:r>
              <a:rPr lang="ru-RU" sz="1800" dirty="0" smtClean="0">
                <a:solidFill>
                  <a:srgbClr val="C00000"/>
                </a:solidFill>
              </a:rPr>
              <a:t> </a:t>
            </a:r>
            <a:r>
              <a:rPr lang="ru-RU" sz="1800" dirty="0" err="1" smtClean="0">
                <a:solidFill>
                  <a:srgbClr val="C00000"/>
                </a:solidFill>
              </a:rPr>
              <a:t>Сарет</a:t>
            </a:r>
            <a:endParaRPr lang="ru-RU" sz="1800" dirty="0" smtClean="0">
              <a:solidFill>
                <a:srgbClr val="C00000"/>
              </a:solidFill>
            </a:endParaRPr>
          </a:p>
          <a:p>
            <a:pPr algn="r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2746218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94528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Зэгъапшэх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: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676655" y="2060848"/>
            <a:ext cx="3822192" cy="4065632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err="1">
                <a:latin typeface="Calibri"/>
                <a:ea typeface="Calibri"/>
                <a:cs typeface="Times New Roman"/>
              </a:rPr>
              <a:t>Бжъэдыгъу-шапсыгъ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Ппыттэ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Ттыгъэ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Ттамэ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Ццахь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645152" y="2060848"/>
            <a:ext cx="3822192" cy="4065632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Абдзах-к1эмгуй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 smtClean="0">
                <a:latin typeface="Calibri"/>
                <a:ea typeface="Calibri"/>
                <a:cs typeface="Times New Roman"/>
              </a:rPr>
              <a:t>Пытэ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Тыгъэ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Тамэ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Цыхьэ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1861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3921299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err="1">
                <a:latin typeface="Calibri"/>
                <a:ea typeface="Calibri"/>
                <a:cs typeface="Times New Roman"/>
              </a:rPr>
              <a:t>Къэбэртай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Быдэ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Дыгъэ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Дамэ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Дзыхьэ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 err="1">
                <a:solidFill>
                  <a:schemeClr val="tx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Зэгъапшэх</a:t>
            </a:r>
            <a:r>
              <a:rPr lang="ru-RU" sz="4000" dirty="0">
                <a:solidFill>
                  <a:schemeClr val="tx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: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3322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Бжъэдыгъу</a:t>
            </a:r>
            <a:r>
              <a:rPr lang="ru-RU" dirty="0">
                <a:latin typeface="Calibri"/>
                <a:ea typeface="Calibri"/>
                <a:cs typeface="Times New Roman"/>
              </a:rPr>
              <a:t> диалект: 1эгуау, к1ыбещэк1,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щамсый</a:t>
            </a:r>
            <a:r>
              <a:rPr lang="ru-RU" dirty="0">
                <a:latin typeface="Calibri"/>
                <a:ea typeface="Calibri"/>
                <a:cs typeface="Times New Roman"/>
              </a:rPr>
              <a:t>, т1олъфэныкъу,1эбыцу.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К1эмгуе диалект: п1ырагу,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къэбэкъ,пынджыр,т1уазэ,1алъ</a:t>
            </a:r>
            <a:r>
              <a:rPr lang="ru-RU" dirty="0">
                <a:latin typeface="Calibri"/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Шапсыгъэ</a:t>
            </a:r>
            <a:r>
              <a:rPr lang="ru-RU" dirty="0">
                <a:latin typeface="Calibri"/>
                <a:ea typeface="Calibri"/>
                <a:cs typeface="Times New Roman"/>
              </a:rPr>
              <a:t> диалект: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балыкъ</a:t>
            </a:r>
            <a:r>
              <a:rPr lang="ru-RU" dirty="0">
                <a:latin typeface="Calibri"/>
                <a:ea typeface="Calibri"/>
                <a:cs typeface="Times New Roman"/>
              </a:rPr>
              <a:t>,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маитэ</a:t>
            </a:r>
            <a:r>
              <a:rPr lang="ru-RU" dirty="0">
                <a:latin typeface="Calibri"/>
                <a:ea typeface="Calibri"/>
                <a:cs typeface="Times New Roman"/>
              </a:rPr>
              <a:t>,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шъае</a:t>
            </a:r>
            <a:r>
              <a:rPr lang="ru-RU" dirty="0">
                <a:latin typeface="Calibri"/>
                <a:ea typeface="Calibri"/>
                <a:cs typeface="Times New Roman"/>
              </a:rPr>
              <a:t>,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ахъу</a:t>
            </a:r>
            <a:r>
              <a:rPr lang="ru-RU" dirty="0">
                <a:latin typeface="Calibri"/>
                <a:ea typeface="Calibri"/>
                <a:cs typeface="Times New Roman"/>
              </a:rPr>
              <a:t>,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балыкъащ</a:t>
            </a:r>
            <a:r>
              <a:rPr lang="ru-RU" dirty="0">
                <a:latin typeface="Calibri"/>
                <a:ea typeface="Calibri"/>
                <a:cs typeface="Times New Roman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6710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err="1" smtClean="0"/>
              <a:t>Адыгабзэр</a:t>
            </a:r>
            <a:endParaRPr lang="ru-RU" dirty="0" smtClean="0"/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Диалектхэр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339752" y="3140968"/>
            <a:ext cx="144016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3995936" y="3140968"/>
            <a:ext cx="144016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932040" y="3140968"/>
            <a:ext cx="36004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508104" y="3068960"/>
            <a:ext cx="122413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539552" y="3861048"/>
            <a:ext cx="194421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К1эмгуе </a:t>
            </a:r>
          </a:p>
          <a:p>
            <a:pPr algn="ctr"/>
            <a:r>
              <a:rPr lang="ru-RU" dirty="0" err="1" smtClean="0"/>
              <a:t>диалектыр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627784" y="4437112"/>
            <a:ext cx="151216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Абдзэхэ</a:t>
            </a:r>
            <a:endParaRPr lang="ru-RU" dirty="0" smtClean="0"/>
          </a:p>
          <a:p>
            <a:pPr algn="ctr"/>
            <a:r>
              <a:rPr lang="ru-RU" dirty="0" err="1" smtClean="0"/>
              <a:t>диалектыр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499992" y="4437112"/>
            <a:ext cx="162018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Бжъэдыгъу</a:t>
            </a:r>
            <a:r>
              <a:rPr lang="ru-RU" dirty="0" smtClean="0"/>
              <a:t> </a:t>
            </a:r>
          </a:p>
          <a:p>
            <a:pPr algn="ctr"/>
            <a:r>
              <a:rPr lang="ru-RU" dirty="0" err="1" smtClean="0"/>
              <a:t>диалектыр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588224" y="3789040"/>
            <a:ext cx="194421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Шапсыгъэ</a:t>
            </a:r>
            <a:endParaRPr lang="ru-RU" dirty="0" smtClean="0"/>
          </a:p>
          <a:p>
            <a:pPr algn="ctr"/>
            <a:r>
              <a:rPr lang="ru-RU" dirty="0" err="1" smtClean="0"/>
              <a:t>диалектыр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9245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Говорхэр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705712"/>
            <a:ext cx="194421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К1эмгуе</a:t>
            </a:r>
          </a:p>
          <a:p>
            <a:pPr algn="ctr"/>
            <a:r>
              <a:rPr lang="ru-RU" dirty="0" err="1" smtClean="0"/>
              <a:t>диалектыр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45110" y="2692147"/>
            <a:ext cx="2160240" cy="839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Абдзэхэ</a:t>
            </a:r>
            <a:r>
              <a:rPr lang="ru-RU" dirty="0" smtClean="0"/>
              <a:t> </a:t>
            </a:r>
            <a:r>
              <a:rPr lang="ru-RU" dirty="0" err="1" smtClean="0"/>
              <a:t>диалектыр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619672" y="3620112"/>
            <a:ext cx="360040" cy="817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267744" y="3620112"/>
            <a:ext cx="1152128" cy="7449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899592" y="4460051"/>
            <a:ext cx="158417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Адэмые-джамбэчые-хьатикъое</a:t>
            </a:r>
            <a:endParaRPr lang="ru-RU" dirty="0" smtClean="0"/>
          </a:p>
          <a:p>
            <a:pPr algn="ctr"/>
            <a:r>
              <a:rPr lang="ru-RU" dirty="0" err="1" smtClean="0"/>
              <a:t>говорыр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03848" y="4509120"/>
            <a:ext cx="180020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Шъхьащэфыжь</a:t>
            </a:r>
            <a:r>
              <a:rPr lang="ru-RU" dirty="0" smtClean="0"/>
              <a:t> </a:t>
            </a:r>
            <a:r>
              <a:rPr lang="ru-RU" dirty="0" err="1" smtClean="0"/>
              <a:t>говорыр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00980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759472"/>
            <a:ext cx="7408333" cy="3366691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759472"/>
            <a:ext cx="208823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Бжъэдыгъу</a:t>
            </a:r>
            <a:endParaRPr lang="ru-RU" dirty="0" smtClean="0"/>
          </a:p>
          <a:p>
            <a:pPr algn="ctr"/>
            <a:r>
              <a:rPr lang="ru-RU" dirty="0" err="1" smtClean="0"/>
              <a:t>диалектыр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96136" y="2780928"/>
            <a:ext cx="208823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Шапсыгъэ</a:t>
            </a:r>
            <a:endParaRPr lang="ru-RU" dirty="0" smtClean="0"/>
          </a:p>
          <a:p>
            <a:pPr algn="ctr"/>
            <a:r>
              <a:rPr lang="ru-RU" dirty="0" err="1" smtClean="0"/>
              <a:t>диалектыр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115616" y="3573016"/>
            <a:ext cx="82809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195736" y="3573016"/>
            <a:ext cx="93610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5580112" y="3573016"/>
            <a:ext cx="72008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948264" y="3573016"/>
            <a:ext cx="64807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899592" y="4300873"/>
            <a:ext cx="129614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/>
              <a:t>Хъымыщые</a:t>
            </a:r>
            <a:r>
              <a:rPr lang="ru-RU" sz="1600" dirty="0" smtClean="0"/>
              <a:t> говор</a:t>
            </a:r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555776" y="4293096"/>
            <a:ext cx="147616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Чэчэнэе</a:t>
            </a:r>
            <a:r>
              <a:rPr lang="ru-RU" dirty="0" smtClean="0"/>
              <a:t> говор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499992" y="4256356"/>
            <a:ext cx="15121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Хьак1уцу</a:t>
            </a:r>
          </a:p>
          <a:p>
            <a:pPr algn="ctr"/>
            <a:r>
              <a:rPr lang="ru-RU" dirty="0" smtClean="0"/>
              <a:t>говор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588224" y="4221088"/>
            <a:ext cx="1512168" cy="755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Пшызэдэс</a:t>
            </a:r>
            <a:r>
              <a:rPr lang="ru-RU" dirty="0" smtClean="0"/>
              <a:t> говор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9561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3200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а</a:t>
            </a:r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бдзахэр</a:t>
            </a:r>
            <a:endParaRPr lang="ru-RU" sz="3200" dirty="0" smtClean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бжъэдыгъур</a:t>
            </a:r>
            <a:endParaRPr lang="ru-RU" sz="3200" dirty="0" smtClean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 к1эмгуер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шапсыгъэр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94528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Адыгабзэм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 диалектипл1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къыхагъэщы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22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Мыхэр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 диалект </a:t>
            </a:r>
            <a:r>
              <a:rPr lang="ru-RU" sz="3200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шъхьафэу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 зэрэщытхэмк1э 1эубытып1э аш1ырэр </a:t>
            </a:r>
            <a:r>
              <a:rPr lang="ru-RU" sz="3200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фонетикэ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 , </a:t>
            </a:r>
            <a:r>
              <a:rPr lang="ru-RU" sz="3200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морфологие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,  </a:t>
            </a:r>
            <a:r>
              <a:rPr lang="ru-RU" sz="3200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лексикэ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 нэшанэхэмк1э </a:t>
            </a:r>
            <a:r>
              <a:rPr lang="ru-RU" sz="3200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зэтемыфэхэу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3200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зэрэщытхэр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 ары.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647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5841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Фонетикэ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нэшанэхэр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: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Абдзах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Шъхьа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Къухьа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Мэгущы1а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Къек1ухьа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Щэмы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Чэты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Бжъэдыгъу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Шъхьэ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Къуахьы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Мэгуща1э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Къек1уахьы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Чэмы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Чэты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9269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676655" y="1340768"/>
            <a:ext cx="3822192" cy="478571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Calibri"/>
                <a:ea typeface="Calibri"/>
                <a:cs typeface="Times New Roman"/>
              </a:rPr>
              <a:t> 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К1эмгуй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Шъхьа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Къухьа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Мэгущы1а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Къек1ухьа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Чэмы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Чэты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645152" y="1556792"/>
            <a:ext cx="3822192" cy="456968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err="1">
                <a:latin typeface="Calibri"/>
                <a:ea typeface="Calibri"/>
                <a:cs typeface="Times New Roman"/>
              </a:rPr>
              <a:t>Шапсыгъ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Шъхьэ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Къуахьы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Мэгуща1ы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Къек1уахьы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Чэмы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Кьэты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465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 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Морфологие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нэшанэхэр</a:t>
            </a: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6655" y="1988840"/>
            <a:ext cx="3822192" cy="413764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Абдзах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I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алъэмэк1э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Мок1э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Модэ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Мор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Къэк1о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Хэплъэ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Егъэхьазыры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844824"/>
            <a:ext cx="3822192" cy="428165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Бжэдыгъу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К1алэмджэ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Моджэ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Удэ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Ур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Къак1о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Хаплъэ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Еухьазыры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9302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6655" y="1196752"/>
            <a:ext cx="3822192" cy="4929728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Calibri"/>
                <a:ea typeface="Calibri"/>
                <a:cs typeface="Times New Roman"/>
              </a:rPr>
              <a:t>К1эмгуй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К1алэмк1э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Мок1э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Модэ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Мор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Къэк1о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Хэплъэ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Егъэхьазыры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412776"/>
            <a:ext cx="3822192" cy="4713704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err="1">
                <a:latin typeface="Calibri"/>
                <a:ea typeface="Calibri"/>
                <a:cs typeface="Times New Roman"/>
              </a:rPr>
              <a:t>Шапсыгъ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К1алэмгъэ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Могъэ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Удэ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Ур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Къак1о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Хаплъэ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Calibri"/>
                <a:ea typeface="Calibri"/>
                <a:cs typeface="Times New Roman"/>
              </a:rPr>
              <a:t>Еухьазыры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5108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/>
                <a:ea typeface="Calibri"/>
                <a:cs typeface="Times New Roman"/>
              </a:rPr>
              <a:t>К1эмгуе ык1и </a:t>
            </a:r>
            <a:r>
              <a:rPr lang="ru-RU" sz="2800" dirty="0" err="1">
                <a:latin typeface="Calibri"/>
                <a:ea typeface="Calibri"/>
                <a:cs typeface="Times New Roman"/>
              </a:rPr>
              <a:t>абдзэхэ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 err="1">
                <a:latin typeface="Calibri"/>
                <a:ea typeface="Calibri"/>
                <a:cs typeface="Times New Roman"/>
              </a:rPr>
              <a:t>диалектыр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 err="1">
                <a:latin typeface="Calibri"/>
                <a:ea typeface="Calibri"/>
                <a:cs typeface="Times New Roman"/>
              </a:rPr>
              <a:t>зэпэблагъэх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. </a:t>
            </a:r>
            <a:r>
              <a:rPr lang="ru-RU" sz="2800" dirty="0" err="1">
                <a:latin typeface="Calibri"/>
                <a:ea typeface="Calibri"/>
                <a:cs typeface="Times New Roman"/>
              </a:rPr>
              <a:t>Бжэдыгъу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 ы1и </a:t>
            </a:r>
            <a:r>
              <a:rPr lang="ru-RU" sz="2800" dirty="0" err="1">
                <a:latin typeface="Calibri"/>
                <a:ea typeface="Calibri"/>
                <a:cs typeface="Times New Roman"/>
              </a:rPr>
              <a:t>шапсыгъэ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 err="1">
                <a:latin typeface="Calibri"/>
                <a:ea typeface="Calibri"/>
                <a:cs typeface="Times New Roman"/>
              </a:rPr>
              <a:t>диалектыр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 err="1">
                <a:latin typeface="Calibri"/>
                <a:ea typeface="Calibri"/>
                <a:cs typeface="Times New Roman"/>
              </a:rPr>
              <a:t>зэпэблагъэх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053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err="1">
                <a:latin typeface="Calibri"/>
                <a:ea typeface="Calibri"/>
                <a:cs typeface="Times New Roman"/>
              </a:rPr>
              <a:t>Адыгабзэм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идиалектхэр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ащ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фэдэу</a:t>
            </a:r>
            <a:r>
              <a:rPr lang="ru-RU" dirty="0">
                <a:latin typeface="Calibri"/>
                <a:ea typeface="Calibri"/>
                <a:cs typeface="Times New Roman"/>
              </a:rPr>
              <a:t> лъэныкъуит1оу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зэпэзгъэуцурэмэ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апэрэ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чэзыоу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ащыщыр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бжъэдыгъу</a:t>
            </a:r>
            <a:r>
              <a:rPr lang="ru-RU" dirty="0">
                <a:latin typeface="Calibri"/>
                <a:ea typeface="Calibri"/>
                <a:cs typeface="Times New Roman"/>
              </a:rPr>
              <a:t> ык1и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шапсыгъэ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диалектхэм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жьы</a:t>
            </a:r>
            <a:r>
              <a:rPr lang="ru-RU" dirty="0">
                <a:latin typeface="Calibri"/>
                <a:ea typeface="Calibri"/>
                <a:cs typeface="Times New Roman"/>
              </a:rPr>
              <a:t> зык1эмыт макъэк1э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заджэхэрэр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зэрахэтхэр</a:t>
            </a:r>
            <a:r>
              <a:rPr lang="ru-RU" dirty="0">
                <a:latin typeface="Calibri"/>
                <a:ea typeface="Calibri"/>
                <a:cs typeface="Times New Roman"/>
              </a:rPr>
              <a:t> ык1и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ащ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фэдэ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макъэхэр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абдзэхэ</a:t>
            </a:r>
            <a:r>
              <a:rPr lang="ru-RU" dirty="0">
                <a:latin typeface="Calibri"/>
                <a:ea typeface="Calibri"/>
                <a:cs typeface="Times New Roman"/>
              </a:rPr>
              <a:t> ык1и к1эмгуе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диалектхэм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зэрахэмытыр</a:t>
            </a:r>
            <a:r>
              <a:rPr lang="ru-RU" dirty="0">
                <a:latin typeface="Calibri"/>
                <a:ea typeface="Calibri"/>
                <a:cs typeface="Times New Roman"/>
              </a:rPr>
              <a:t> ары.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17632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134</TotalTime>
  <Words>212</Words>
  <Application>Microsoft Office PowerPoint</Application>
  <PresentationFormat>Экран (4:3)</PresentationFormat>
  <Paragraphs>119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Адыгабзэм идиалектхэр </vt:lpstr>
      <vt:lpstr>Адыгабзэм диалектипл1 къыхагъэщы:</vt:lpstr>
      <vt:lpstr>Презентация PowerPoint</vt:lpstr>
      <vt:lpstr>Фонетикэ нэшанэхэр: </vt:lpstr>
      <vt:lpstr>Презентация PowerPoint</vt:lpstr>
      <vt:lpstr>  Морфологие нэшанэхэр </vt:lpstr>
      <vt:lpstr>Презентация PowerPoint</vt:lpstr>
      <vt:lpstr>Презентация PowerPoint</vt:lpstr>
      <vt:lpstr>Презентация PowerPoint</vt:lpstr>
      <vt:lpstr>Зэгъапшэх: </vt:lpstr>
      <vt:lpstr>Зэгъапшэх:</vt:lpstr>
      <vt:lpstr>Презентация PowerPoint</vt:lpstr>
      <vt:lpstr>Диалектхэр</vt:lpstr>
      <vt:lpstr>Говорхэр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46z</dc:creator>
  <cp:lastModifiedBy>46z</cp:lastModifiedBy>
  <cp:revision>6</cp:revision>
  <dcterms:created xsi:type="dcterms:W3CDTF">2014-04-03T06:40:36Z</dcterms:created>
  <dcterms:modified xsi:type="dcterms:W3CDTF">2014-04-03T08:55:00Z</dcterms:modified>
</cp:coreProperties>
</file>