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79785-AC26-4734-9F6E-3E87CE24E3B3}" type="datetimeFigureOut">
              <a:rPr lang="ru-RU" smtClean="0"/>
              <a:pPr/>
              <a:t>03.03.2019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7767B28-5EB4-4064-90E1-639079051B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79785-AC26-4734-9F6E-3E87CE24E3B3}" type="datetimeFigureOut">
              <a:rPr lang="ru-RU" smtClean="0"/>
              <a:pPr/>
              <a:t>03.03.2019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67B28-5EB4-4064-90E1-639079051B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79785-AC26-4734-9F6E-3E87CE24E3B3}" type="datetimeFigureOut">
              <a:rPr lang="ru-RU" smtClean="0"/>
              <a:pPr/>
              <a:t>03.03.2019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67B28-5EB4-4064-90E1-639079051B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79785-AC26-4734-9F6E-3E87CE24E3B3}" type="datetimeFigureOut">
              <a:rPr lang="ru-RU" smtClean="0"/>
              <a:pPr/>
              <a:t>03.03.2019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7767B28-5EB4-4064-90E1-639079051B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79785-AC26-4734-9F6E-3E87CE24E3B3}" type="datetimeFigureOut">
              <a:rPr lang="ru-RU" smtClean="0"/>
              <a:pPr/>
              <a:t>03.03.2019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67B28-5EB4-4064-90E1-639079051BF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79785-AC26-4734-9F6E-3E87CE24E3B3}" type="datetimeFigureOut">
              <a:rPr lang="ru-RU" smtClean="0"/>
              <a:pPr/>
              <a:t>03.03.2019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67B28-5EB4-4064-90E1-639079051B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79785-AC26-4734-9F6E-3E87CE24E3B3}" type="datetimeFigureOut">
              <a:rPr lang="ru-RU" smtClean="0"/>
              <a:pPr/>
              <a:t>03.03.2019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7767B28-5EB4-4064-90E1-639079051BF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79785-AC26-4734-9F6E-3E87CE24E3B3}" type="datetimeFigureOut">
              <a:rPr lang="ru-RU" smtClean="0"/>
              <a:pPr/>
              <a:t>03.03.2019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67B28-5EB4-4064-90E1-639079051B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79785-AC26-4734-9F6E-3E87CE24E3B3}" type="datetimeFigureOut">
              <a:rPr lang="ru-RU" smtClean="0"/>
              <a:pPr/>
              <a:t>03.03.2019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67B28-5EB4-4064-90E1-639079051B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79785-AC26-4734-9F6E-3E87CE24E3B3}" type="datetimeFigureOut">
              <a:rPr lang="ru-RU" smtClean="0"/>
              <a:pPr/>
              <a:t>03.03.2019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67B28-5EB4-4064-90E1-639079051B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79785-AC26-4734-9F6E-3E87CE24E3B3}" type="datetimeFigureOut">
              <a:rPr lang="ru-RU" smtClean="0"/>
              <a:pPr/>
              <a:t>03.03.2019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67B28-5EB4-4064-90E1-639079051BF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5B79785-AC26-4734-9F6E-3E87CE24E3B3}" type="datetimeFigureOut">
              <a:rPr lang="ru-RU" smtClean="0"/>
              <a:pPr/>
              <a:t>03.03.2019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7767B28-5EB4-4064-90E1-639079051BF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4" y="476672"/>
            <a:ext cx="8458200" cy="714380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ru-RU" sz="4800" b="1" dirty="0" err="1" smtClean="0">
                <a:latin typeface="Times New Roman" pitchFamily="18" charset="0"/>
                <a:cs typeface="Times New Roman" pitchFamily="18" charset="0"/>
              </a:rPr>
              <a:t>Филимоновская</a:t>
            </a: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 игрушка.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filimonovskie_igrushki_1-450x36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1357298"/>
            <a:ext cx="5089943" cy="4071954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28597" y="285728"/>
            <a:ext cx="821536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. Рисовать узоры мастерицы начинали всегда из центра, плавно переходя к краям. Узоры были просты и незатейливы: “елочка”, цветные полоски, геометрические фигуры, звездочки. В основном преобладал растительный орнамент – листочки, солнышко, веточки, ягодки, цветочки.</a:t>
            </a:r>
          </a:p>
          <a:p>
            <a:endParaRPr lang="ru-RU" dirty="0"/>
          </a:p>
        </p:txBody>
      </p:sp>
      <p:pic>
        <p:nvPicPr>
          <p:cNvPr id="5" name="Рисунок 4" descr="slide_10.jpg"/>
          <p:cNvPicPr>
            <a:picLocks noChangeAspect="1"/>
          </p:cNvPicPr>
          <p:nvPr/>
        </p:nvPicPr>
        <p:blipFill>
          <a:blip r:embed="rId2" cstate="email"/>
          <a:srcRect r="-893"/>
          <a:stretch>
            <a:fillRect/>
          </a:stretch>
        </p:blipFill>
        <p:spPr>
          <a:xfrm>
            <a:off x="1000100" y="1643050"/>
            <a:ext cx="6715172" cy="4575843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14415" y="142853"/>
            <a:ext cx="635798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Есть под Тулой, деревенька </a:t>
            </a:r>
            <a:r>
              <a:rPr lang="ru-RU" b="1" dirty="0" smtClean="0"/>
              <a:t>Филимоново зовут</a:t>
            </a:r>
            <a:endParaRPr lang="ru-RU" dirty="0" smtClean="0"/>
          </a:p>
          <a:p>
            <a:r>
              <a:rPr lang="ru-RU" dirty="0" smtClean="0"/>
              <a:t>И живут там мастерицы,</a:t>
            </a:r>
          </a:p>
          <a:p>
            <a:r>
              <a:rPr lang="ru-RU" dirty="0" smtClean="0"/>
              <a:t>Что добро в дома несут,</a:t>
            </a:r>
          </a:p>
          <a:p>
            <a:r>
              <a:rPr lang="ru-RU" dirty="0" smtClean="0"/>
              <a:t>А добро там не простое,</a:t>
            </a:r>
          </a:p>
          <a:p>
            <a:r>
              <a:rPr lang="ru-RU" dirty="0" smtClean="0"/>
              <a:t>И не злато, серебро,</a:t>
            </a:r>
          </a:p>
          <a:p>
            <a:r>
              <a:rPr lang="ru-RU" b="1" dirty="0" err="1" smtClean="0"/>
              <a:t>Филимоновской</a:t>
            </a:r>
            <a:r>
              <a:rPr lang="ru-RU" b="1" dirty="0" smtClean="0"/>
              <a:t> игрушкой называется оно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  <p:pic>
        <p:nvPicPr>
          <p:cNvPr id="5" name="Рисунок 4" descr="ca4740dd-4f82-473c-ba9f-0c38678fe103_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348" y="1928802"/>
            <a:ext cx="8001056" cy="470605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14282" y="214290"/>
            <a:ext cx="3786999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Ты откуда пришла к нам такая? </a:t>
            </a:r>
            <a:br>
              <a:rPr lang="ru-RU" dirty="0" smtClean="0"/>
            </a:br>
            <a:r>
              <a:rPr lang="ru-RU" dirty="0" smtClean="0"/>
              <a:t>Вся простая, без хитрых затей. </a:t>
            </a:r>
            <a:br>
              <a:rPr lang="ru-RU" dirty="0" smtClean="0"/>
            </a:br>
            <a:r>
              <a:rPr lang="ru-RU" dirty="0" smtClean="0"/>
              <a:t>С длинной шеей и расписная, </a:t>
            </a:r>
            <a:br>
              <a:rPr lang="ru-RU" dirty="0" smtClean="0"/>
            </a:br>
            <a:r>
              <a:rPr lang="ru-RU" dirty="0" smtClean="0"/>
              <a:t>Для игры и забавы детей. </a:t>
            </a:r>
            <a:br>
              <a:rPr lang="ru-RU" dirty="0" smtClean="0"/>
            </a:br>
            <a:r>
              <a:rPr lang="ru-RU" dirty="0" smtClean="0"/>
              <a:t>Я тебя полюбил в раннем детстве – </a:t>
            </a:r>
            <a:br>
              <a:rPr lang="ru-RU" dirty="0" smtClean="0"/>
            </a:br>
            <a:r>
              <a:rPr lang="ru-RU" dirty="0" smtClean="0"/>
              <a:t>Мастерицею бабка была. </a:t>
            </a:r>
            <a:br>
              <a:rPr lang="ru-RU" dirty="0" smtClean="0"/>
            </a:br>
            <a:r>
              <a:rPr lang="ru-RU" dirty="0" smtClean="0"/>
              <a:t>Ты ко мне перешла по наследству </a:t>
            </a:r>
            <a:br>
              <a:rPr lang="ru-RU" dirty="0" smtClean="0"/>
            </a:br>
            <a:r>
              <a:rPr lang="ru-RU" dirty="0" smtClean="0"/>
              <a:t>От красивых людей из села. </a:t>
            </a:r>
            <a:br>
              <a:rPr lang="ru-RU" dirty="0" smtClean="0"/>
            </a:br>
            <a:r>
              <a:rPr lang="ru-RU" dirty="0" smtClean="0"/>
              <a:t>Для тебя не страшны расстоянья. </a:t>
            </a:r>
            <a:br>
              <a:rPr lang="ru-RU" dirty="0" smtClean="0"/>
            </a:br>
            <a:r>
              <a:rPr lang="ru-RU" dirty="0" smtClean="0"/>
              <a:t>Ты – от предков далёких времён. </a:t>
            </a:r>
            <a:br>
              <a:rPr lang="ru-RU" dirty="0" smtClean="0"/>
            </a:br>
            <a:r>
              <a:rPr lang="ru-RU" dirty="0" smtClean="0"/>
              <a:t>Эти глиняные изваянья – </a:t>
            </a:r>
            <a:br>
              <a:rPr lang="ru-RU" dirty="0" smtClean="0"/>
            </a:br>
            <a:r>
              <a:rPr lang="ru-RU" dirty="0" smtClean="0"/>
              <a:t>Колокольной Руси перезвон. </a:t>
            </a:r>
          </a:p>
          <a:p>
            <a:r>
              <a:rPr lang="ru-RU" i="1" dirty="0" smtClean="0"/>
              <a:t>                          Н. Денисов</a:t>
            </a:r>
            <a:endParaRPr lang="ru-RU" dirty="0" smtClean="0"/>
          </a:p>
          <a:p>
            <a:r>
              <a:rPr lang="ru-RU" dirty="0" smtClean="0"/>
              <a:t> </a:t>
            </a:r>
          </a:p>
          <a:p>
            <a:endParaRPr lang="ru-RU" dirty="0"/>
          </a:p>
        </p:txBody>
      </p:sp>
      <p:pic>
        <p:nvPicPr>
          <p:cNvPr id="5" name="Рисунок 4" descr="bb0b76e4-d782-484c-8b6f-b9d757e50576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4929190" y="214290"/>
            <a:ext cx="3929089" cy="2714644"/>
          </a:xfrm>
          <a:prstGeom prst="rect">
            <a:avLst/>
          </a:prstGeom>
        </p:spPr>
      </p:pic>
      <p:pic>
        <p:nvPicPr>
          <p:cNvPr id="6" name="Рисунок 5" descr="image6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61888" y="3214686"/>
            <a:ext cx="4382112" cy="3296110"/>
          </a:xfrm>
          <a:prstGeom prst="rect">
            <a:avLst/>
          </a:prstGeom>
        </p:spPr>
      </p:pic>
      <p:pic>
        <p:nvPicPr>
          <p:cNvPr id="7" name="Рисунок 6" descr="filimonovskie_igrushki-450x220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5720" y="3929066"/>
            <a:ext cx="4286250" cy="2452690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42910" y="1000108"/>
            <a:ext cx="621510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                                   Спасибо за внимание!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857752" y="1071546"/>
            <a:ext cx="385765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 самом сердце России, недалеко от старинного города Одоева Тульской области на высоком берегу реки </a:t>
            </a:r>
            <a:r>
              <a:rPr lang="ru-RU" dirty="0" err="1" smtClean="0"/>
              <a:t>Уны</a:t>
            </a:r>
            <a:r>
              <a:rPr lang="ru-RU" dirty="0" smtClean="0"/>
              <a:t> стоит </a:t>
            </a:r>
            <a:r>
              <a:rPr lang="ru-RU" b="1" dirty="0" smtClean="0"/>
              <a:t>деревня Филимоново. </a:t>
            </a:r>
            <a:r>
              <a:rPr lang="ru-RU" dirty="0" smtClean="0"/>
              <a:t>Именно тогда в местные владения князя Воротынского будто бы прибыл </a:t>
            </a:r>
            <a:r>
              <a:rPr lang="ru-RU" b="1" dirty="0" smtClean="0"/>
              <a:t>гончар </a:t>
            </a:r>
            <a:r>
              <a:rPr lang="ru-RU" b="1" dirty="0" err="1" smtClean="0"/>
              <a:t>Филимон</a:t>
            </a:r>
            <a:r>
              <a:rPr lang="ru-RU" dirty="0" smtClean="0"/>
              <a:t>. Он обнаружил залежи отличной глины и начал лепить из нее горшки. Место, где он поселился, так и прозвали Филимоново.</a:t>
            </a:r>
          </a:p>
          <a:p>
            <a:endParaRPr lang="ru-RU" dirty="0"/>
          </a:p>
        </p:txBody>
      </p:sp>
      <p:pic>
        <p:nvPicPr>
          <p:cNvPr id="5" name="Рисунок 4" descr="0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500034" y="571480"/>
            <a:ext cx="3429024" cy="407196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42910" y="4929198"/>
            <a:ext cx="24449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Деревня Филимоново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714876" y="214290"/>
            <a:ext cx="421484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 smtClean="0"/>
              <a:t>Гончарили</a:t>
            </a:r>
            <a:r>
              <a:rPr lang="ru-RU" dirty="0" smtClean="0"/>
              <a:t> здесь всегда мужчины, а женщины лепили звонкие свистульки, за что жители окрестных деревень прозвали их “</a:t>
            </a:r>
            <a:r>
              <a:rPr lang="ru-RU" dirty="0" err="1" smtClean="0"/>
              <a:t>свистулечницами</a:t>
            </a:r>
            <a:r>
              <a:rPr lang="ru-RU" dirty="0" smtClean="0"/>
              <a:t>”, потому что игрушки делались со свистками. Свистулька – ее еще называют в разных местах сопелкой, </a:t>
            </a:r>
            <a:r>
              <a:rPr lang="ru-RU" dirty="0" err="1" smtClean="0"/>
              <a:t>гудухой</a:t>
            </a:r>
            <a:r>
              <a:rPr lang="ru-RU" dirty="0" smtClean="0"/>
              <a:t>, </a:t>
            </a:r>
            <a:r>
              <a:rPr lang="ru-RU" dirty="0" err="1" smtClean="0"/>
              <a:t>улюткой</a:t>
            </a:r>
            <a:r>
              <a:rPr lang="ru-RU" dirty="0" smtClean="0"/>
              <a:t>, соловьем – древняя и до сих пор популярная игрушка на Руси</a:t>
            </a:r>
            <a:endParaRPr lang="ru-RU" dirty="0"/>
          </a:p>
        </p:txBody>
      </p:sp>
      <p:pic>
        <p:nvPicPr>
          <p:cNvPr id="3" name="Рисунок 2" descr="filimonovskie_igrushki_izgotovlenie_1-450x38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714356"/>
            <a:ext cx="4286280" cy="4319592"/>
          </a:xfrm>
          <a:prstGeom prst="rect">
            <a:avLst/>
          </a:prstGeom>
        </p:spPr>
      </p:pic>
      <p:pic>
        <p:nvPicPr>
          <p:cNvPr id="5" name="Рисунок 4" descr="13(10).jpe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4786314" y="2928934"/>
            <a:ext cx="4143404" cy="3478152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85786" y="285728"/>
            <a:ext cx="757242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Женщинам помогали в работе девочки, которых приучали к ремеслу с 7-8 лет. Работали зимой в свободное от сельских трудов время. Игрушки продавали на ярмарках и базарах </a:t>
            </a:r>
            <a:endParaRPr lang="ru-RU" dirty="0"/>
          </a:p>
        </p:txBody>
      </p:sp>
      <p:pic>
        <p:nvPicPr>
          <p:cNvPr id="5" name="Рисунок 4" descr="filimonovskie_igrushki_izgotovlenie-450x323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214282" y="1357298"/>
            <a:ext cx="4453075" cy="3714776"/>
          </a:xfrm>
          <a:prstGeom prst="rect">
            <a:avLst/>
          </a:prstGeom>
        </p:spPr>
      </p:pic>
      <p:pic>
        <p:nvPicPr>
          <p:cNvPr id="7" name="Рисунок 6" descr="filimonovskaya_igrushka_petushok-215x321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643702" y="928670"/>
            <a:ext cx="2047875" cy="3057525"/>
          </a:xfrm>
          <a:prstGeom prst="rect">
            <a:avLst/>
          </a:prstGeom>
        </p:spPr>
      </p:pic>
      <p:pic>
        <p:nvPicPr>
          <p:cNvPr id="8" name="Рисунок 7" descr="poznavay10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714876" y="3643314"/>
            <a:ext cx="2190750" cy="2924175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14348" y="428604"/>
            <a:ext cx="792961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Весной, до начала полевых работ, как только устанавливалась ясная сухая погода, все готовые изделия обжигали в специальных горнах. Местная глина после обжига приобретала белый цвет, и ее можно расписывать без предварительной побелки.</a:t>
            </a:r>
          </a:p>
          <a:p>
            <a:endParaRPr lang="ru-RU" dirty="0"/>
          </a:p>
        </p:txBody>
      </p:sp>
      <p:pic>
        <p:nvPicPr>
          <p:cNvPr id="5" name="Рисунок 4" descr="0_7c741_a6e7f736_XXL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57158" y="1714488"/>
            <a:ext cx="4214842" cy="3643338"/>
          </a:xfrm>
          <a:prstGeom prst="rect">
            <a:avLst/>
          </a:prstGeom>
        </p:spPr>
      </p:pic>
      <p:pic>
        <p:nvPicPr>
          <p:cNvPr id="6" name="Рисунок 5" descr="17(10).jpe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929190" y="1739936"/>
            <a:ext cx="4024314" cy="3546452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00101" y="285728"/>
            <a:ext cx="75724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После обжига игрушки группировали по сюжетам для росписи. </a:t>
            </a:r>
          </a:p>
          <a:p>
            <a:endParaRPr lang="ru-RU" dirty="0"/>
          </a:p>
        </p:txBody>
      </p:sp>
      <p:pic>
        <p:nvPicPr>
          <p:cNvPr id="6" name="Рисунок 5" descr="4(45).jpe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214282" y="1000108"/>
            <a:ext cx="4357718" cy="4214842"/>
          </a:xfrm>
          <a:prstGeom prst="rect">
            <a:avLst/>
          </a:prstGeom>
        </p:spPr>
      </p:pic>
      <p:pic>
        <p:nvPicPr>
          <p:cNvPr id="7" name="Рисунок 6" descr="5(35).jpe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786182" y="2214554"/>
            <a:ext cx="5024446" cy="4214842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85720" y="214290"/>
            <a:ext cx="864399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Сюжеты Филимонова – это барыни, крестьянки, солдаты, танцующие пары, наездники на лошадях; из животных – коровы, бараны, лошадки, медведи; из птиц – курицы и петухи.</a:t>
            </a:r>
            <a:endParaRPr lang="ru-RU" dirty="0"/>
          </a:p>
        </p:txBody>
      </p:sp>
      <p:pic>
        <p:nvPicPr>
          <p:cNvPr id="5" name="Рисунок 4" descr="3e022c77-521f-4b6a-a9ad-972724607c80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285720" y="1214422"/>
            <a:ext cx="2500330" cy="3214710"/>
          </a:xfrm>
          <a:prstGeom prst="rect">
            <a:avLst/>
          </a:prstGeom>
        </p:spPr>
      </p:pic>
      <p:pic>
        <p:nvPicPr>
          <p:cNvPr id="7" name="Рисунок 6" descr="15(16).jpe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714612" y="1714488"/>
            <a:ext cx="2501947" cy="3750242"/>
          </a:xfrm>
          <a:prstGeom prst="rect">
            <a:avLst/>
          </a:prstGeom>
        </p:spPr>
      </p:pic>
      <p:pic>
        <p:nvPicPr>
          <p:cNvPr id="8" name="Рисунок 7" descr="filimonovskaya_igrushka_barynya-215x416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5000628" y="2571744"/>
            <a:ext cx="2047875" cy="3962400"/>
          </a:xfrm>
          <a:prstGeom prst="rect">
            <a:avLst/>
          </a:prstGeom>
        </p:spPr>
      </p:pic>
      <p:pic>
        <p:nvPicPr>
          <p:cNvPr id="9" name="Рисунок 8" descr="filimonovskaya_igrushka_petushok-215x321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6929454" y="928670"/>
            <a:ext cx="2047875" cy="3057525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57225" y="214290"/>
            <a:ext cx="728667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Расписывают свистульки прямо по белой обожженной глине, причудливыми полосками – желтых, лиловых, зеленых, реже синих и фиолетовых цветов. 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5" name="Рисунок 4" descr="7(21).jpe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14282" y="1142984"/>
            <a:ext cx="1954018" cy="2928934"/>
          </a:xfrm>
          <a:prstGeom prst="rect">
            <a:avLst/>
          </a:prstGeom>
        </p:spPr>
      </p:pic>
      <p:pic>
        <p:nvPicPr>
          <p:cNvPr id="6" name="Рисунок 5" descr="12(19).jpe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2285984" y="1142984"/>
            <a:ext cx="2928958" cy="2857520"/>
          </a:xfrm>
          <a:prstGeom prst="rect">
            <a:avLst/>
          </a:prstGeom>
        </p:spPr>
      </p:pic>
      <p:pic>
        <p:nvPicPr>
          <p:cNvPr id="7" name="Рисунок 6" descr="filimonovskaya_igrushka_rospis-450x300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29256" y="1142984"/>
            <a:ext cx="3428994" cy="285752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42910" y="214290"/>
            <a:ext cx="778674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Есть даже сказка «Про деда </a:t>
            </a:r>
            <a:r>
              <a:rPr lang="ru-RU" dirty="0" err="1" smtClean="0"/>
              <a:t>Филимона</a:t>
            </a:r>
            <a:r>
              <a:rPr lang="ru-RU" dirty="0" smtClean="0"/>
              <a:t>»: шёл дед по дороге. С горы на гору поднимался, с холма на холм. Шёл, он шёл дремучими лесами, солнышко ярко светило. Жарко стало, а тут и ручек. Присел он на камушек, а тут и глина. Повертел он её - в руках - получилась птичка, проткнул дырочки - запела птичка. Так с тех пор и повелось «глиняное дело».</a:t>
            </a:r>
          </a:p>
          <a:p>
            <a:endParaRPr lang="ru-RU" dirty="0"/>
          </a:p>
        </p:txBody>
      </p:sp>
      <p:pic>
        <p:nvPicPr>
          <p:cNvPr id="5" name="Рисунок 4" descr="img6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857224" y="1643222"/>
            <a:ext cx="7143800" cy="4929050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122</TotalTime>
  <Words>424</Words>
  <Application>Microsoft Office PowerPoint</Application>
  <PresentationFormat>Экран (4:3)</PresentationFormat>
  <Paragraphs>21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Трек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Olga_M</dc:creator>
  <cp:lastModifiedBy>Катя</cp:lastModifiedBy>
  <cp:revision>39</cp:revision>
  <dcterms:created xsi:type="dcterms:W3CDTF">2018-02-28T08:18:40Z</dcterms:created>
  <dcterms:modified xsi:type="dcterms:W3CDTF">2019-03-03T17:37:19Z</dcterms:modified>
</cp:coreProperties>
</file>