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90" r:id="rId3"/>
    <p:sldId id="261" r:id="rId4"/>
    <p:sldId id="266" r:id="rId5"/>
    <p:sldId id="258" r:id="rId6"/>
    <p:sldId id="272" r:id="rId7"/>
    <p:sldId id="295" r:id="rId8"/>
    <p:sldId id="273" r:id="rId9"/>
    <p:sldId id="262" r:id="rId10"/>
    <p:sldId id="265" r:id="rId11"/>
    <p:sldId id="291" r:id="rId12"/>
    <p:sldId id="268" r:id="rId13"/>
    <p:sldId id="287" r:id="rId14"/>
    <p:sldId id="263" r:id="rId15"/>
    <p:sldId id="292" r:id="rId16"/>
    <p:sldId id="288" r:id="rId17"/>
    <p:sldId id="293" r:id="rId18"/>
    <p:sldId id="29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667"/>
    <a:srgbClr val="630D1B"/>
    <a:srgbClr val="FF00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6D4E3-15C6-4FCF-B80E-6A7313CAE0D9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1C17D-08B2-42FB-8712-393A525E08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835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1C17D-08B2-42FB-8712-393A525E086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69601-D757-4982-832B-F41AA3AD0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8072494" cy="4286280"/>
          </a:xfrm>
        </p:spPr>
        <p:txBody>
          <a:bodyPr>
            <a:prstTxWarp prst="textDeflateBottom">
              <a:avLst/>
            </a:prstTxWarp>
            <a:norm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Олимпиада</a:t>
            </a: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2014</a:t>
            </a: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ГОДА</a:t>
            </a: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786322"/>
            <a:ext cx="5072098" cy="171451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АВТОР: Вострикова Н.А.</a:t>
            </a:r>
            <a:endParaRPr lang="ru-RU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  <a:p>
            <a:pPr algn="l"/>
            <a:r>
              <a:rPr lang="ru-RU" sz="1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ВОСПИТАТЕЛЬ </a:t>
            </a:r>
            <a:endParaRPr lang="ru-RU" sz="1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  <a:p>
            <a:pPr algn="l"/>
            <a:r>
              <a:rPr lang="ru-RU" sz="1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МБДОУ Д/С«ЧЕБУРАШКА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»</a:t>
            </a:r>
          </a:p>
        </p:txBody>
      </p:sp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2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5379" y="5501339"/>
            <a:ext cx="2571768" cy="1293352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G:\кухня\11694940466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29" y="142852"/>
            <a:ext cx="1847847" cy="1855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43174" y="214290"/>
            <a:ext cx="3060630" cy="14287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Пять переплетенных колец, которые изображены на флаге олимпиады известны, как олимпийские кольца. Эти кольца окрашены в синий, желтый, черный, зеленый и красный цвет, и переплетены друг с другом, являются символом Олимпийских игр. Олимпийские кольца были разработаны Пьером де Кубертеном в 1912 году. Пять колец представляют пять частей света: Америка, Европа, Азия, Африка и Австралия.</a:t>
            </a:r>
            <a:endParaRPr lang="ru-RU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0px-Baron_Pierre_de_Coubertin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6143636" y="2214554"/>
            <a:ext cx="2673350" cy="4022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282" y="428604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Барон Пьер де Кубертен – французский общественный деятель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385638"/>
            <a:ext cx="59293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Спорт! ты вестник мира! Стоит тебе улыбнуться, стоит пройти по странам упругой радостной походкой, и над землёй разливается спокойствие. Люди через континенты и океаны протягивают друг другу руки со словами: «Здравствуй, ДРУГ !»</a:t>
            </a:r>
          </a:p>
          <a:p>
            <a:pPr algn="r">
              <a:lnSpc>
                <a:spcPct val="90000"/>
              </a:lnSpc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Пьер Де Кубертен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715436" cy="575542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Синий </a:t>
            </a:r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</a:rPr>
              <a:t>	</a:t>
            </a:r>
          </a:p>
          <a:p>
            <a:pPr algn="just"/>
            <a:r>
              <a:rPr lang="ru-RU" sz="2800" dirty="0" smtClean="0">
                <a:latin typeface="Bookman Old Style" pitchFamily="18" charset="0"/>
              </a:rPr>
              <a:t>Европа	</a:t>
            </a:r>
          </a:p>
          <a:p>
            <a:pPr algn="just"/>
            <a:r>
              <a:rPr lang="ru-RU" sz="2800" dirty="0" smtClean="0"/>
              <a:t>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Черный 	</a:t>
            </a:r>
            <a:endParaRPr lang="ru-RU" sz="3600" b="1" dirty="0" smtClean="0">
              <a:latin typeface="Bookman Old Style" pitchFamily="18" charset="0"/>
            </a:endParaRPr>
          </a:p>
          <a:p>
            <a:pPr algn="just"/>
            <a:r>
              <a:rPr lang="ru-RU" sz="2800" dirty="0" smtClean="0">
                <a:latin typeface="Bookman Old Style" pitchFamily="18" charset="0"/>
              </a:rPr>
              <a:t>Африка       </a:t>
            </a:r>
            <a:r>
              <a:rPr lang="ru-RU" sz="2800" b="1" dirty="0" smtClean="0"/>
              <a:t>                                                          </a:t>
            </a:r>
          </a:p>
          <a:p>
            <a:pPr algn="just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Красный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2800" b="1" dirty="0" smtClean="0"/>
              <a:t>               </a:t>
            </a:r>
          </a:p>
          <a:p>
            <a:pPr algn="just"/>
            <a:r>
              <a:rPr lang="ru-RU" sz="2800" b="1" dirty="0" smtClean="0"/>
              <a:t>                                                             </a:t>
            </a:r>
            <a:r>
              <a:rPr lang="ru-RU" sz="2800" dirty="0" smtClean="0">
                <a:latin typeface="Bookman Old Style" pitchFamily="18" charset="0"/>
              </a:rPr>
              <a:t>Америка</a:t>
            </a:r>
            <a:r>
              <a:rPr lang="ru-RU" sz="2800" b="1" dirty="0" smtClean="0"/>
              <a:t>	</a:t>
            </a:r>
          </a:p>
          <a:p>
            <a:pPr algn="just"/>
            <a:r>
              <a:rPr lang="ru-RU" sz="2800" b="1" dirty="0" smtClean="0"/>
              <a:t> </a:t>
            </a:r>
            <a:r>
              <a:rPr lang="ru-RU" sz="36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  <a:latin typeface="Bookman Old Style" pitchFamily="18" charset="0"/>
              </a:rPr>
              <a:t>Желтый</a:t>
            </a:r>
            <a:r>
              <a:rPr lang="ru-RU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 </a:t>
            </a:r>
            <a:r>
              <a:rPr lang="ru-RU" sz="2800" b="1" dirty="0" smtClean="0"/>
              <a:t>	</a:t>
            </a:r>
          </a:p>
          <a:p>
            <a:pPr algn="just"/>
            <a:r>
              <a:rPr lang="ru-RU" sz="2800" dirty="0" smtClean="0">
                <a:latin typeface="Bookman Old Style" pitchFamily="18" charset="0"/>
              </a:rPr>
              <a:t>Азия</a:t>
            </a:r>
            <a:r>
              <a:rPr lang="ru-RU" sz="2800" b="1" dirty="0" smtClean="0">
                <a:latin typeface="Bookman Old Style" pitchFamily="18" charset="0"/>
              </a:rPr>
              <a:t>         </a:t>
            </a:r>
            <a:r>
              <a:rPr lang="ru-RU" sz="2800" b="1" dirty="0" smtClean="0"/>
              <a:t>                                                      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Зеленый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</a:t>
            </a:r>
          </a:p>
          <a:p>
            <a:pPr algn="just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                                   </a:t>
            </a: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Австралия</a:t>
            </a:r>
            <a:endParaRPr lang="ru-RU" sz="2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488" y="1428736"/>
            <a:ext cx="6168937" cy="3643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Олимпийский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флаг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и гимн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857233"/>
            <a:ext cx="4429124" cy="564360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Олимпийский флаг поднимают во время исполнения </a:t>
            </a: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Олимпийского гимна</a:t>
            </a: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, который является музыкальным произведением греческого композитора </a:t>
            </a:r>
            <a:r>
              <a:rPr lang="ru-RU" dirty="0" err="1" smtClean="0">
                <a:solidFill>
                  <a:srgbClr val="7030A0"/>
                </a:solidFill>
                <a:latin typeface="Bookman Old Style" pitchFamily="18" charset="0"/>
              </a:rPr>
              <a:t>Спироса</a:t>
            </a: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 Самара. Олимпийский гимн был официально утвержден Международным Олимпийским комитетом в 1958 году.</a:t>
            </a:r>
            <a:endParaRPr lang="ru-RU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643050"/>
            <a:ext cx="4464384" cy="307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42852"/>
            <a:ext cx="8472518" cy="65722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                             </a:t>
            </a:r>
            <a:r>
              <a:rPr lang="ru-RU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Олимпийский девиз </a:t>
            </a:r>
          </a:p>
          <a:p>
            <a:pPr algn="ctr">
              <a:buNone/>
            </a:pPr>
            <a: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                           "Быстрее, выше,  сильнее"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. </a:t>
            </a:r>
          </a:p>
          <a:p>
            <a:pPr algn="ctr">
              <a:buNone/>
            </a:pPr>
            <a:r>
              <a:rPr lang="ru-RU" dirty="0" smtClean="0">
                <a:latin typeface="Bookman Old Style" pitchFamily="18" charset="0"/>
              </a:rPr>
              <a:t> </a:t>
            </a:r>
            <a:r>
              <a:rPr lang="ru-RU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        </a:t>
            </a:r>
          </a:p>
          <a:p>
            <a:pPr>
              <a:buNone/>
            </a:pPr>
            <a:r>
              <a:rPr lang="ru-RU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Олимпийский принцип</a:t>
            </a:r>
            <a:endParaRPr lang="ru-RU" u="sng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"Самое важное в Олимпийских играх - не победа, а участие, также как в жизни самое главное - не триумф, а борьба"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. </a:t>
            </a:r>
            <a:r>
              <a:rPr lang="ru-RU" dirty="0" smtClean="0">
                <a:latin typeface="Bookman Old Style" pitchFamily="18" charset="0"/>
              </a:rPr>
              <a:t>Этот принцип был определён в 1896 году основателем современных Игр Пьером де Кубертеном. </a:t>
            </a:r>
          </a:p>
          <a:p>
            <a:pPr>
              <a:buNone/>
            </a:pPr>
            <a:r>
              <a:rPr lang="ru-RU" b="1" dirty="0" smtClean="0">
                <a:latin typeface="Bookman Old Style" pitchFamily="18" charset="0"/>
              </a:rPr>
              <a:t> </a:t>
            </a:r>
            <a:endParaRPr lang="ru-RU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Олимпийская клятва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"</a:t>
            </a: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Я обещаю, что мы будем участвовать в этих Олимпийских играх, уважая и соблюдая правила, по которым они проводятся, в истинно спортивном духе, во славу спорта и чести наших команд".</a:t>
            </a:r>
          </a:p>
          <a:p>
            <a:endParaRPr lang="ru-RU" dirty="0"/>
          </a:p>
        </p:txBody>
      </p:sp>
      <p:pic>
        <p:nvPicPr>
          <p:cNvPr id="9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2147365" flipH="1">
            <a:off x="6355837" y="3879107"/>
            <a:ext cx="2675560" cy="1249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Олимпийский</a:t>
            </a:r>
            <a:r>
              <a:rPr kumimoji="0" lang="ru-RU" sz="3200" b="1" i="0" u="none" strike="noStrike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талисман</a:t>
            </a:r>
            <a:r>
              <a:rPr kumimoji="0" lang="ru-RU" sz="3200" b="1" i="0" u="none" strike="noStrike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часть олимпийской символики, с 1972 года обязательный атрибут Олимпийских игр. Символ, имеющий, рекламно-коммерческую значимость. Используется страной-организатором в качестве дополнительного источника финансирования.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Чаще всего олимпийский талисман изображается в виде животного, наиболее популярного в стране, принимающей спортсменов, или в виде анимированного выдуманного существа.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Талисманы Олимпийских игр </a:t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в Сочи 2014 года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" name="Picture 3" descr="C:\Users\Kirill\Downloads\37571d3cb9c29881ee7c983d204f864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2844" y="785794"/>
            <a:ext cx="2163766" cy="302578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42844" y="4214818"/>
            <a:ext cx="228601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Белый мишка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7554" y="5429264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Леопард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5" name="Picture 4" descr="C:\Users\Kirill\Downloads\cbf597dc80b3bf5121a5d0e6f099397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215074" y="1000108"/>
            <a:ext cx="2500330" cy="3714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5" descr="C:\Users\Kirill\Downloads\fbd1f0c0c116ad7736a6fa0045101eb9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786050" y="1571612"/>
            <a:ext cx="3286148" cy="3643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6786579" y="4635213"/>
            <a:ext cx="1643074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Зайка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00105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26 февраля, Москва, Россия – По итогам выборов, завершившихся в прямом эфире шоу «</a:t>
            </a:r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Талисмания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. Сочи 2014. Финал» на Первом канале, талисманами Олимпийских Игр в Сочи стали: Зайка, Белый мишка и Леопард. Символами </a:t>
            </a:r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Паралимпийских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 Игр стали Лучик и Снежинка. </a:t>
            </a:r>
            <a:b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</a:b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кухня\talls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Легенда о происхождении Олимпийских игр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166842"/>
            <a:ext cx="90011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70C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Молва связывает возникновение Олимпийских игр в древности с именем </a:t>
            </a:r>
            <a:r>
              <a:rPr lang="ru-RU" sz="2800" dirty="0" err="1" smtClean="0">
                <a:solidFill>
                  <a:srgbClr val="0070C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Ифита</a:t>
            </a:r>
            <a:r>
              <a:rPr lang="ru-RU" sz="2800" dirty="0" smtClean="0">
                <a:solidFill>
                  <a:srgbClr val="0070C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 Владыки края Олимп. Годы его правления то и дело омрачались кровавыми распрями с соседями. И  когда вот-вот должна вспыхнуть очередная война со Спартой, </a:t>
            </a:r>
            <a:r>
              <a:rPr lang="ru-RU" sz="2800" dirty="0" err="1" smtClean="0">
                <a:solidFill>
                  <a:srgbClr val="0070C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Ифит</a:t>
            </a:r>
            <a:r>
              <a:rPr lang="ru-RU" sz="2800" dirty="0" smtClean="0">
                <a:solidFill>
                  <a:srgbClr val="0070C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предложил спартанцам вложить мечи в ножны и, заключив мир, устроить в честь этого события состязания атлетов, «дабы не оружием и кровью, а силой и ловкостью величие людей утверждать». Предложение было принято, и Олимпия навсегда стала местом мирных спортивных баталий.</a:t>
            </a:r>
            <a:endParaRPr lang="ru-RU" sz="2800" dirty="0" smtClean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00166" y="357188"/>
            <a:ext cx="7102496" cy="30718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Первые Олимпийские игры в Древней Греции состоялись в 776 году до н. э </a:t>
            </a:r>
            <a:r>
              <a:rPr kumimoji="0" lang="ru-RU" sz="4800" b="1" u="none" strike="noStrike" kern="120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28625" y="1857375"/>
            <a:ext cx="8424863" cy="129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500034" y="4429132"/>
            <a:ext cx="2571768" cy="35719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G:\Олимп_игр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714752"/>
            <a:ext cx="4572000" cy="294798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14554"/>
            <a:ext cx="3995738" cy="3500462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Награждение победителей Олимпийских игр – </a:t>
            </a:r>
            <a:b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олимпиоников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188913"/>
            <a:ext cx="4897437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9452635">
            <a:off x="89592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742941"/>
            <a:ext cx="2128832" cy="99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3116"/>
            <a:ext cx="6535753" cy="435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85919" y="357188"/>
            <a:ext cx="6143668" cy="14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>
              <a:defRPr/>
            </a:pPr>
            <a:r>
              <a:rPr lang="ru-RU" sz="4400" b="1" u="sng" kern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Древняя Греция. Афины</a:t>
            </a:r>
            <a:endParaRPr lang="ru-RU" sz="4400" b="1" u="sng" kern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Олимпийский огонь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4351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Факел зажигают в Олимпии направленным пучком солнечных лучей, образованных вогнутым зеркалом. Свет Олимпийского огня символизирует чистоту, совершенствование, борьбу за победу, мир и дружбу. Традиция зажигать огонь на Олимпийских стадионах существует с 1928 года (на зимних Играх – с 1952 года). Олимпийский факел доставляется на главный стадион Игр во время церемонии открытия, где от него в специальной чаше зажигается огонь, который горит до закрытия Олимпийских игр.</a:t>
            </a:r>
            <a:endParaRPr lang="ru-RU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1337001140_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929618" cy="55007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7" descr="picture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0" y="0"/>
            <a:ext cx="997267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188913"/>
            <a:ext cx="8229600" cy="11398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Факельная эстафета</a:t>
            </a:r>
          </a:p>
        </p:txBody>
      </p:sp>
      <p:pic>
        <p:nvPicPr>
          <p:cNvPr id="55301" name="Picture 8" descr="Генрих Фридрих Фюгер. Прометей приносит огонь людям (1817 г.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429000"/>
            <a:ext cx="2301190" cy="3286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9274" name="Rectangle 10"/>
          <p:cNvSpPr>
            <a:spLocks noChangeArrowheads="1"/>
          </p:cNvSpPr>
          <p:nvPr/>
        </p:nvSpPr>
        <p:spPr bwMode="auto">
          <a:xfrm>
            <a:off x="0" y="1278915"/>
            <a:ext cx="10358478" cy="2862322"/>
          </a:xfrm>
          <a:prstGeom prst="rect">
            <a:avLst/>
          </a:prstGeom>
          <a:noFill/>
          <a:ln w="9525" algn="ctr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огонь зажигается от солнечных лучей в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Олимпии и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доставляется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факельной эстафетой спортсменов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в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город - организатор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Игр </a:t>
            </a:r>
          </a:p>
        </p:txBody>
      </p:sp>
      <p:sp>
        <p:nvSpPr>
          <p:cNvPr id="7" name="Rectangle 3"/>
          <p:cNvSpPr txBox="1">
            <a:spLocks noRot="1" noChangeArrowheads="1"/>
          </p:cNvSpPr>
          <p:nvPr/>
        </p:nvSpPr>
        <p:spPr>
          <a:xfrm>
            <a:off x="5500694" y="5143512"/>
            <a:ext cx="3643306" cy="15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у подножия горы </a:t>
            </a:r>
            <a:r>
              <a:rPr kumimoji="0" lang="ru-RU" sz="32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КРОНОС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comment_15408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42852"/>
            <a:ext cx="3048000" cy="6572296"/>
          </a:xfrm>
          <a:prstGeom prst="rect">
            <a:avLst/>
          </a:prstGeom>
          <a:noFill/>
        </p:spPr>
      </p:pic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274638"/>
            <a:ext cx="8115328" cy="86834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Современные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Олимпийские игры</a:t>
            </a:r>
            <a:endParaRPr kumimoji="0" lang="ru-RU" sz="4000" b="1" i="0" u="none" strike="noStrike" kern="120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7158" y="1000108"/>
            <a:ext cx="750099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Прошло много времени. И вот в 1896 г. над столицей Греции Афинами вновь вспыхнул олимпийский огонь. Отсюда началось исчисление современных олимпийских игр.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536</Words>
  <Application>Microsoft Office PowerPoint</Application>
  <PresentationFormat>Экран (4:3)</PresentationFormat>
  <Paragraphs>54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Олимпиада  2014 ГОДА </vt:lpstr>
      <vt:lpstr>Легенда о происхождении Олимпийских игр</vt:lpstr>
      <vt:lpstr>Презентация PowerPoint</vt:lpstr>
      <vt:lpstr>Награждение победителей Олимпийских игр –  олимпиоников</vt:lpstr>
      <vt:lpstr>Презентация PowerPoint</vt:lpstr>
      <vt:lpstr>        Олимпийский огонь</vt:lpstr>
      <vt:lpstr>Презентация PowerPoint</vt:lpstr>
      <vt:lpstr>Факельная эстафета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Олимпийский флаг и гимн</vt:lpstr>
      <vt:lpstr>Презентация PowerPoint</vt:lpstr>
      <vt:lpstr>Презентация PowerPoint</vt:lpstr>
      <vt:lpstr>             Талисманы Олимпийских игр  в Сочи 2014 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Елена Колотова</cp:lastModifiedBy>
  <cp:revision>32</cp:revision>
  <dcterms:created xsi:type="dcterms:W3CDTF">2013-02-03T11:28:26Z</dcterms:created>
  <dcterms:modified xsi:type="dcterms:W3CDTF">2019-02-28T07:07:57Z</dcterms:modified>
</cp:coreProperties>
</file>