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3"/>
  </p:notesMasterIdLst>
  <p:sldIdLst>
    <p:sldId id="261" r:id="rId2"/>
    <p:sldId id="269" r:id="rId3"/>
    <p:sldId id="267" r:id="rId4"/>
    <p:sldId id="266" r:id="rId5"/>
    <p:sldId id="271" r:id="rId6"/>
    <p:sldId id="270" r:id="rId7"/>
    <p:sldId id="264" r:id="rId8"/>
    <p:sldId id="265" r:id="rId9"/>
    <p:sldId id="272" r:id="rId10"/>
    <p:sldId id="273" r:id="rId11"/>
    <p:sldId id="281" r:id="rId12"/>
    <p:sldId id="277" r:id="rId13"/>
    <p:sldId id="278" r:id="rId14"/>
    <p:sldId id="283" r:id="rId15"/>
    <p:sldId id="276" r:id="rId16"/>
    <p:sldId id="279" r:id="rId17"/>
    <p:sldId id="275" r:id="rId18"/>
    <p:sldId id="268" r:id="rId19"/>
    <p:sldId id="280" r:id="rId20"/>
    <p:sldId id="282" r:id="rId21"/>
    <p:sldId id="274" r:id="rId22"/>
  </p:sldIdLst>
  <p:sldSz cx="9144000" cy="6858000" type="screen4x3"/>
  <p:notesSz cx="6858000" cy="9144000"/>
  <p:embeddedFontLst>
    <p:embeddedFont>
      <p:font typeface="Tomato" charset="0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82" d="100"/>
          <a:sy n="82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FD0E3-828E-431C-841D-E2C212CDDB4E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6E2E1-472A-482D-A0C3-1D6B6520AB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85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6E2E1-472A-482D-A0C3-1D6B6520AB7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927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s://pandia.ru/text/category/7_yanvarya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899930" y="1541854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47505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Отчет за </a:t>
              </a:r>
              <a:r>
                <a:rPr lang="en-US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II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четверть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8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оспитательная работа</a:t>
              </a:r>
              <a:endParaRPr lang="ru-RU" sz="28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Зам. директора по ВР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Никитина Анна Валериевна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prstClr val="white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ea typeface="+mj-ea"/>
                <a:cs typeface="+mj-cs"/>
              </a:rPr>
              <a:t>Результаты </a:t>
            </a:r>
            <a:r>
              <a:rPr lang="ru-RU" sz="4000" b="1" dirty="0" smtClean="0">
                <a:ln>
                  <a:solidFill>
                    <a:prstClr val="white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ea typeface="+mj-ea"/>
                <a:cs typeface="+mj-cs"/>
              </a:rPr>
              <a:t>областных </a:t>
            </a:r>
            <a:r>
              <a:rPr lang="ru-RU" sz="4000" b="1" dirty="0">
                <a:ln>
                  <a:solidFill>
                    <a:prstClr val="white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ea typeface="+mj-ea"/>
                <a:cs typeface="+mj-cs"/>
              </a:rPr>
              <a:t>творческих конкурсов: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06462" y="1769995"/>
            <a:ext cx="4275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«Деревянная сказка»: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74944" y="2647658"/>
            <a:ext cx="666612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Новиков Максим (1-А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Яковлева Е.В.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0983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Любимый праздник </a:t>
            </a:r>
            <a:r>
              <a:rPr lang="ru-RU" sz="2800" b="1" dirty="0">
                <a:solidFill>
                  <a:srgbClr val="C00000"/>
                </a:solidFill>
              </a:rPr>
              <a:t>взрослых и детей - Новый год. К этому празднику готовится вся школа. Красиво были оформлены внутренние помещения школы и территория вокруг здания. Фойе школы украсили новогодние плакаты и поделки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Особенно хочется отметить работу  по украшению школы к Новому году учащихся 9 классов.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Места распределились следующим образом: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место- 9-Б класс (Кл. рук.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Додусова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Н.П.)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 – 9-А класс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(Кл. рук.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Фролова Л.В.)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2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школьного конкурса плакатов: «Новогодняя открытка»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204864"/>
            <a:ext cx="82944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I </a:t>
            </a:r>
            <a:r>
              <a:rPr lang="ru-RU" sz="2800" b="1" dirty="0" smtClean="0">
                <a:solidFill>
                  <a:srgbClr val="0000FF"/>
                </a:solidFill>
              </a:rPr>
              <a:t>место: </a:t>
            </a:r>
            <a:r>
              <a:rPr lang="ru-RU" sz="2800" b="1" dirty="0" smtClean="0"/>
              <a:t>5-Б, 6-А, 7-Б, 8-Б, 9-А, 10 классы (Кл. руководители: Кожевникова Г.А., Мелехова Н.П., Морозова Н.В., Бурносова В.К., Фролова Л.В., Захарова Е.Н.)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II</a:t>
            </a:r>
            <a:r>
              <a:rPr lang="ru-RU" sz="2800" b="1" dirty="0" smtClean="0">
                <a:solidFill>
                  <a:srgbClr val="0000FF"/>
                </a:solidFill>
              </a:rPr>
              <a:t> место: </a:t>
            </a:r>
            <a:r>
              <a:rPr lang="ru-RU" sz="2800" b="1" dirty="0" smtClean="0"/>
              <a:t>5-А, 6-Б, 7-А, 8-А, 9-Б, 11 классы (Кл. руководители: Силина О.С., </a:t>
            </a:r>
            <a:r>
              <a:rPr lang="ru-RU" sz="2800" b="1" dirty="0" err="1" smtClean="0"/>
              <a:t>Журавкова</a:t>
            </a:r>
            <a:r>
              <a:rPr lang="ru-RU" sz="2800" b="1" dirty="0" smtClean="0"/>
              <a:t> Е.А., </a:t>
            </a:r>
            <a:r>
              <a:rPr lang="ru-RU" sz="2800" b="1" dirty="0" err="1" smtClean="0"/>
              <a:t>Абрамченкова</a:t>
            </a:r>
            <a:r>
              <a:rPr lang="ru-RU" sz="2800" b="1" dirty="0" smtClean="0"/>
              <a:t> Т.Н., Бегунова Г.А., </a:t>
            </a:r>
            <a:r>
              <a:rPr lang="ru-RU" sz="2800" b="1" dirty="0" err="1" smtClean="0"/>
              <a:t>Додусова</a:t>
            </a:r>
            <a:r>
              <a:rPr lang="ru-RU" sz="2800" b="1" dirty="0" smtClean="0"/>
              <a:t> Н.П., Курочкина Е.В. 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2763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школьного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конкурса: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Новогодняя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поделка»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72816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I </a:t>
            </a:r>
            <a:r>
              <a:rPr lang="ru-RU" sz="2400" b="1" dirty="0">
                <a:solidFill>
                  <a:srgbClr val="0000FF"/>
                </a:solidFill>
              </a:rPr>
              <a:t>место: </a:t>
            </a:r>
            <a:r>
              <a:rPr lang="ru-RU" sz="2400" b="1" dirty="0" smtClean="0"/>
              <a:t>5-А, 5-Б, 6-Б, 8-А, 9-Б классы (Кл. руководители: Силина О.С., Кожевникова Г.А., </a:t>
            </a:r>
            <a:r>
              <a:rPr lang="ru-RU" sz="2400" b="1" dirty="0" err="1" smtClean="0"/>
              <a:t>Журавкова</a:t>
            </a:r>
            <a:r>
              <a:rPr lang="ru-RU" sz="2400" b="1" dirty="0" smtClean="0"/>
              <a:t> Е.А., Бегунова Г.А., </a:t>
            </a:r>
            <a:r>
              <a:rPr lang="ru-RU" sz="2400" b="1" dirty="0" err="1" smtClean="0"/>
              <a:t>Додусова</a:t>
            </a:r>
            <a:r>
              <a:rPr lang="ru-RU" sz="2400" b="1" dirty="0" smtClean="0"/>
              <a:t> Н.П. )</a:t>
            </a:r>
          </a:p>
          <a:p>
            <a:r>
              <a:rPr lang="ru-RU" sz="2400" b="1" dirty="0" smtClean="0"/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II </a:t>
            </a:r>
            <a:r>
              <a:rPr lang="ru-RU" sz="2400" b="1" dirty="0" smtClean="0">
                <a:solidFill>
                  <a:srgbClr val="0000FF"/>
                </a:solidFill>
              </a:rPr>
              <a:t>место</a:t>
            </a:r>
            <a:r>
              <a:rPr lang="ru-RU" sz="2400" b="1" dirty="0">
                <a:solidFill>
                  <a:srgbClr val="0000FF"/>
                </a:solidFill>
              </a:rPr>
              <a:t>: </a:t>
            </a:r>
            <a:r>
              <a:rPr lang="ru-RU" sz="2400" b="1" dirty="0" smtClean="0"/>
              <a:t>7-А, 8-Б (</a:t>
            </a:r>
            <a:r>
              <a:rPr lang="ru-RU" sz="2400" b="1" dirty="0"/>
              <a:t>Кл. руководители: </a:t>
            </a:r>
            <a:r>
              <a:rPr lang="ru-RU" sz="2400" b="1" dirty="0" err="1" smtClean="0"/>
              <a:t>Абрамченкова</a:t>
            </a:r>
            <a:r>
              <a:rPr lang="ru-RU" sz="2400" b="1" dirty="0" smtClean="0"/>
              <a:t> Т.Н., Бурносова В.К.)</a:t>
            </a:r>
          </a:p>
          <a:p>
            <a:r>
              <a:rPr lang="ru-RU" sz="2400" b="1" dirty="0"/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III </a:t>
            </a:r>
            <a:r>
              <a:rPr lang="ru-RU" sz="2400" b="1" dirty="0">
                <a:solidFill>
                  <a:srgbClr val="0000FF"/>
                </a:solidFill>
              </a:rPr>
              <a:t>место: </a:t>
            </a:r>
            <a:r>
              <a:rPr lang="ru-RU" sz="2400" b="1" dirty="0" smtClean="0"/>
              <a:t>6-А, 7-Б, 9-А, 10 классы (Кл</a:t>
            </a:r>
            <a:r>
              <a:rPr lang="ru-RU" sz="2400" b="1" dirty="0"/>
              <a:t>. руководители</a:t>
            </a:r>
            <a:r>
              <a:rPr lang="ru-RU" sz="2400" b="1" dirty="0" smtClean="0"/>
              <a:t>: Мелехова Н.П., Морозова Н.В., Фролова Л.В., Захарова Е.Н.)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2531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089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стала победителем в смотре – конкурсе на лучшее новогоднее и рождественское оформление среди предприятий, бюджетных организаций и учреждений, предприятий торговли, а также дворовых территорий в номинации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«Лучшее оформление образовательных организаций»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6641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5520" y="33265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В период с 20 по 27 декабря учащиеся </a:t>
            </a:r>
            <a:r>
              <a:rPr lang="ru-RU" dirty="0" smtClean="0">
                <a:solidFill>
                  <a:srgbClr val="C00000"/>
                </a:solidFill>
              </a:rPr>
              <a:t>6-7 </a:t>
            </a:r>
            <a:r>
              <a:rPr lang="ru-RU" dirty="0">
                <a:solidFill>
                  <a:srgbClr val="C00000"/>
                </a:solidFill>
              </a:rPr>
              <a:t>классов приняли участие в благотворительной акции «Новогодний сюрприз для ветеранов» и порадовали ветеранов небольшими  новогодними подарками.</a:t>
            </a:r>
          </a:p>
          <a:p>
            <a:pPr algn="ctr" fontAlgn="base"/>
            <a:r>
              <a:rPr lang="ru-RU" dirty="0">
                <a:solidFill>
                  <a:srgbClr val="C00000"/>
                </a:solidFill>
              </a:rPr>
              <a:t>     С 25 по 27 декабря в школе традиционно прошли новогодние ёлки для начальных классов и новогодние концерты для учащихся среднего звена.</a:t>
            </a:r>
          </a:p>
        </p:txBody>
      </p:sp>
      <p:pic>
        <p:nvPicPr>
          <p:cNvPr id="6" name="Рисунок 5" descr="C:\Users\SmartS\Pictures\Н.г. 2019\IMAG106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73697"/>
            <a:ext cx="3096344" cy="4481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.mycdn.me/image?id=878209388044&amp;t=3&amp;plc=WEB&amp;tkn=*4FviKN_jqCNNlTwxKmEN5VY2QoQ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9976" y="4205519"/>
            <a:ext cx="3772166" cy="2249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.mycdn.me/image?id=878209626380&amp;t=3&amp;plc=WEB&amp;tkn=*uwKFUwhfLjWoXo8gwY5pxT45m4I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9976" y="1873697"/>
            <a:ext cx="3782169" cy="2213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84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27 декабря в школе прошел Новогодний КВН «Однажды зимним вечером», в котором состязались команда учителей и команда учащихся 11 класса.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i.mycdn.me/image?id=878458788211&amp;t=3&amp;plc=WEB&amp;tkn=*dkbLqmKlSoUEm7_dYZwQ1dLKxi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5558634" cy="4349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1154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910587117056&amp;t=3&amp;plc=WEB&amp;tkn=*u5VkWfztG1VJEgRhgWpdUeZB6A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9599" y="1501746"/>
            <a:ext cx="3447926" cy="193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mage?id=910587113984&amp;t=3&amp;plc=WEB&amp;tkn=*CRuUln1sRI1m68SJ77255TcPeO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021" y="1501746"/>
            <a:ext cx="3505639" cy="197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mycdn.me/image?id=910587104512&amp;t=3&amp;plc=WEB&amp;tkn=*gtWEAabVBFLebL754JEB-jP7fi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021" y="3526537"/>
            <a:ext cx="2637677" cy="263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mycdn.me/image?id=910587105536&amp;t=3&amp;plc=WEB&amp;tkn=*FSvVVBNkJqqgLdCICCKk9qJaf4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9848" y="3526537"/>
            <a:ext cx="2637677" cy="263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.mycdn.me/image?id=910587112960&amp;t=3&amp;plc=WEB&amp;tkn=*PMvZxy7EtB-HuBxUFBD1Kid2Yd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7891" y="2880204"/>
            <a:ext cx="1996338" cy="354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3801" y="202619"/>
            <a:ext cx="82845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Учащиеся 3-А, 6-Б, 7-А классов, совместно с классными руководителями: Артамоновой А.С.,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Журавковой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Е.А.,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Абрамченковой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Т.Н., посетили фабрику ёлочной игрушки в г. Карачев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93538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Учащиеся 5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классов, совместно с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классным руководителем Силиной О.С. посетили Новогоднее представление в Брянском областном губернаторском Дворце детского и юношеского творчества имени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Ю.А.Гагарина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6" name="Picture 2" descr="https://i.mycdn.me/image?id=881784467882&amp;t=3&amp;plc=WEB&amp;tkn=*LeyrRQ7EMbBmBrQMMORC4tcPzY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304764"/>
            <a:ext cx="356439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mage?id=881784353450&amp;t=3&amp;plc=WEB&amp;tkn=*MTzjXQXYaA_iS3jhq9MFLq0AcW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04764"/>
            <a:ext cx="3328466" cy="499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mycdn.me/image?id=881784387498&amp;t=3&amp;plc=WEB&amp;tkn=*Tp0WJ7Az2SEm4bRycsv_DGZxiL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604" y="3934139"/>
            <a:ext cx="356439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946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течение каникул в школе работали кружки и секции для учащихся 1- 11 классов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7 января"/>
              </a:rPr>
              <a:t>3 января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руководитель кружка «Рукодельница» Бегунова Г.А. провела мастер-класс по изготовлению «Рождественского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венка». 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SmartS\Pictures\Н.г. 2019\IMAG11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2222" y="3861048"/>
            <a:ext cx="5058444" cy="24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SmartS\Pictures\Н.г. 2019\IMAG117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691" y="1259384"/>
            <a:ext cx="4028538" cy="23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SmartS\Pictures\Н.г. 2019\IMAG117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59384"/>
            <a:ext cx="4632722" cy="2338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6081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martS\Desktop\Антинарк. мес\IMAG06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500" y="2636911"/>
            <a:ext cx="3293764" cy="185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martS\Desktop\Антинарк. мес\IMAG06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3000" y="2636911"/>
            <a:ext cx="3293761" cy="185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martS\Desktop\Антинарк. мес\IMAG06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5679" y="3140968"/>
            <a:ext cx="3031037" cy="170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martS\Desktop\Антинарк. мес\IMAG06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498" y="4519910"/>
            <a:ext cx="3352796" cy="189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martS\Desktop\Антинарк. мес\IMAG06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5671" y="4519910"/>
            <a:ext cx="3371090" cy="190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3498" y="594252"/>
            <a:ext cx="75332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25.10 по 25.11 проходит месячник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Брянщина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жизнь без наркотиков». В рамках месячника в школе прошли: выставка рисунков, конкурс плакатов – листовок, классные часы по данной тематике, встреча учащихся с специалистами различных ведомств.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приняла участие в конкурсе социальных видеороликов «Дорога в никуда - не для тебя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 Видеоролик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подготовленный учащимися 11 класса стал победителем районного конкурса.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7075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>
                  <a:solidFill>
                    <a:prstClr val="white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ea typeface="+mj-ea"/>
                <a:cs typeface="+mj-cs"/>
              </a:rPr>
              <a:t>2019 – Год Театра в России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7798" y="896526"/>
            <a:ext cx="5258804" cy="29645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315" y="3284984"/>
            <a:ext cx="5705343" cy="321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128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55679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rPr>
              <a:t>Спасибо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rPr>
              <a:t>За внимание!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omato" pitchFamily="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5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prstClr val="white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ea typeface="+mj-ea"/>
                <a:cs typeface="+mj-cs"/>
              </a:rPr>
              <a:t>Результаты областного конкурса чтецов «Моя Родина»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0888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Учащийся 8-Б класса Володин Назар представлял район на областном этапе конкурса и получил Диплом за эмоциональное исполнение произведения.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(Руководитель 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Бурносова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В.К.)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643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стала победителем районного и областного конкурса на лучшую образовательную организацию по профилактике детского дорожно-транспортного травматизма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5" y="1376157"/>
            <a:ext cx="82089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Конкурсную работу подготовила зам. директора по ВР: Никитина Анна Валериевна. Помощь в подготовке оказывали: руководитель кружка «ЮИД» Силина Оксана Сергеевна и старшая вожатая Кожевникова Ольга Михайловна.</a:t>
            </a:r>
          </a:p>
        </p:txBody>
      </p:sp>
      <p:pic>
        <p:nvPicPr>
          <p:cNvPr id="4" name="Picture 2" descr="C:\Users\SmartS\Desktop\ПДД\IMAG05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062" y="2874447"/>
            <a:ext cx="3032940" cy="170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martS\Desktop\ПДД\IMAG05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062" y="4603305"/>
            <a:ext cx="3032940" cy="170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martS\Desktop\ПДД\IMAG05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9012" y="2874448"/>
            <a:ext cx="3032936" cy="170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SmartS\Desktop\ПДД\IMAG05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361" y="4603192"/>
            <a:ext cx="3012586" cy="169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SmartS\Desktop\ПДД\IMAG057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35246" y="3066057"/>
            <a:ext cx="1889761" cy="256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martS\Desktop\Мы вместе конкурс\IMAG06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81"/>
          <a:stretch/>
        </p:blipFill>
        <p:spPr bwMode="auto">
          <a:xfrm>
            <a:off x="997772" y="4119244"/>
            <a:ext cx="3913632" cy="225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martS\Desktop\Мы вместе конкурс\IMAG0654_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13634" y="669777"/>
            <a:ext cx="2226059" cy="218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martS\Desktop\Мы вместе конкурс\IMAG06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7772" y="1757478"/>
            <a:ext cx="3913632" cy="220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7772" y="522627"/>
            <a:ext cx="44158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18.11 школа приняла участие в Межрегиональном конкурсе художественной самодеятельности «Мы вместе».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11404" y="3006804"/>
            <a:ext cx="37350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Хореография: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 «Мечта» (мл. гр.) – диплом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 (рук. Лисовская Ж.И.)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 «Калинка» - диплом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(рук. Лисовская Ж.И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слово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Никитина Дарья – диплом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 (рук.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Абрамченкова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Т.Н.)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942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martS\Desktop\Весёлые старты\IMAG069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58542" y="2819211"/>
            <a:ext cx="2949971" cy="19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martS\Desktop\Весёлые старты\IMAG06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85441" y="2819210"/>
            <a:ext cx="2877670" cy="196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martS\Desktop\Весёлые старты\IMAG070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58544" y="4437927"/>
            <a:ext cx="2560005" cy="196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martS\Desktop\Весёлые старты\IMAG071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10549" y="4639096"/>
            <a:ext cx="2518402" cy="176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martS\Desktop\Весёлые старты\IMAG071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23881" y="3223078"/>
            <a:ext cx="3442447" cy="242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8544" y="332656"/>
            <a:ext cx="72045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20.11 и 21.11 в 4-х и 5-х классах прошли «Весёлые старты» под девизом: «В здоровом теле – здоровый дух!» Среди 4-х классов победу одержал 4-А класс, в 5-х классах победила «ДРУЖБА».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18.12 прошли «Весёлые старты» среди сборных команд учащихся 1-4 классов в рамках конкурса от РДШ. Лучшие игроки отобраны на районный этап конкурса, который будет проходить в январе. </a:t>
            </a:r>
          </a:p>
          <a:p>
            <a:r>
              <a:rPr lang="ru-RU" dirty="0" smtClean="0"/>
              <a:t>Соревнования подготовили и провели учителя физ. культуры: </a:t>
            </a:r>
            <a:r>
              <a:rPr lang="ru-RU" dirty="0" err="1" smtClean="0"/>
              <a:t>Крыкин</a:t>
            </a:r>
            <a:r>
              <a:rPr lang="ru-RU" dirty="0" smtClean="0"/>
              <a:t> О.А. и Силина О.С.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2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995120" cy="868958"/>
          </a:xfrm>
        </p:spPr>
        <p:txBody>
          <a:bodyPr/>
          <a:lstStyle/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Результаты районных творческих конкурсов:</a:t>
            </a:r>
            <a:endParaRPr lang="ru-RU" sz="40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916832"/>
            <a:ext cx="27039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«Новогодняя игрушка»: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9146" y="2239997"/>
            <a:ext cx="5083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Курдин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Максим – 2-Б класс (Руководитель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Штрякина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И.М.)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Луданова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Виктория- 1-Б класс (Руководитель Боброва Т.Б.)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9146" y="3440326"/>
            <a:ext cx="2733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«Бумажная Вселенная»: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809658"/>
            <a:ext cx="77768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«Мокрая бумага»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Бегунова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Снежанна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- 8-А класс (Руководитель Бегунова Г.А.)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Бурыкина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Ариадна- 4-А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Ященкова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Л.П.)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Амелин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Егор- 2-Б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Штрякина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И.М.)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«Аппликация»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Курепина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Анастасия- 3-Б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Бегунова Г.А.)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Афанаскина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Виктория- 5-А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Бегунова Г.А.)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Медведев Максим- 3-А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Артамонова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А.С.)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«Папье-маше»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Ковалёва Ирина- 1-А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Яковлева Е.В.)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Жуков Серафим- 3-Б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Денисова О.А)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«гофрированная бумага»</a:t>
            </a:r>
          </a:p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Ломыкина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Софья- 5-А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Силина О.С.)</a:t>
            </a:r>
          </a:p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Ломыкин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Степан- 2-Б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Штрякина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И.М.)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Денисова Сабина- 5-А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Силина О.С.)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Ивашкова Диана- 1-Б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 (Руководитель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Боброва Т.Б.)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Отчет 2 чет\IMAG0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4029" y="4539511"/>
            <a:ext cx="2808312" cy="158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тчет 2 чет\IMAG08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2341" y="4900266"/>
            <a:ext cx="2808312" cy="158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692851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«Новогодняя игрушка» по линии ГИБДДД: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06218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Новиков Максим (1-А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Зенькин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Роман (4-А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Никитина Софья (2-А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Иванчиков Артём (5-Б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Коренькова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Дарья (6-А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 (Руководители: Яковлева Е.В., 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Ильина В.Н.,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Ященкова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Л.П.,  Кожевникова Г.А., Мелехова Н.П. )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7" y="404664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Хлебородов Дмитрий (1-А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Луданова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Виктория (1-Б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Ломыкин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Степан (2-Б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Журкина Анна (4-А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Рассоленко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Алина (6-А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Башуткина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Ксения (6-Б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.). (Руководители: Яковлева Е.В., Бегунова Г.А.,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Штрякина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И.М.,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Ященкова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Л.П., Мелехова Н.П., 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Журавкова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Е.А.)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место: Косарев Михаил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Макухин Илья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Бурков Илья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Черняков Артем (4-А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.). (Руководители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Яковлева Е.В.,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Ященкова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Л.П.)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Грамоты за активное участие: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Острикова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Арина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Догинова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Анастасия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Гусева Софья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Манелюк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Максим (5-А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Никитина Дарья (5-А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.).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(Руководители: Яковлева Е.В.,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Силина О.С.)</a:t>
            </a:r>
            <a:endParaRPr lang="ru-RU" dirty="0"/>
          </a:p>
        </p:txBody>
      </p:sp>
      <p:pic>
        <p:nvPicPr>
          <p:cNvPr id="2050" name="Picture 2" descr="F:\Отчет 2 чет\IMAG08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08314"/>
            <a:ext cx="4764856" cy="268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183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1186</Words>
  <Application>Microsoft Office PowerPoint</Application>
  <PresentationFormat>Экран (4:3)</PresentationFormat>
  <Paragraphs>80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Tomato</vt:lpstr>
      <vt:lpstr>Times New Roman</vt:lpstr>
      <vt:lpstr>Calibri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Результаты районных творческих конкурсов: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User</cp:lastModifiedBy>
  <cp:revision>95</cp:revision>
  <dcterms:created xsi:type="dcterms:W3CDTF">2014-07-06T18:18:01Z</dcterms:created>
  <dcterms:modified xsi:type="dcterms:W3CDTF">2019-02-20T08:07:31Z</dcterms:modified>
</cp:coreProperties>
</file>