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E42E932-4679-417B-9F85-3EF1127F6AEC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81E6426-5BDB-4ED2-85B6-AA88C79195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293096"/>
            <a:ext cx="3962400" cy="1421904"/>
          </a:xfrm>
        </p:spPr>
        <p:txBody>
          <a:bodyPr>
            <a:normAutofit/>
          </a:bodyPr>
          <a:lstStyle/>
          <a:p>
            <a:r>
              <a:rPr lang="ru-RU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Зэхэзгъэуцуагъэр</a:t>
            </a:r>
            <a:r>
              <a:rPr lang="ru-RU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: к1элэегъаджэу</a:t>
            </a:r>
          </a:p>
          <a:p>
            <a:r>
              <a:rPr lang="ru-RU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Къэгъэзэжь</a:t>
            </a:r>
            <a:r>
              <a:rPr lang="ru-RU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Сарет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47800"/>
            <a:ext cx="5429200" cy="21336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Плъышъуац1эхэр падежхэмк1э ык1и пчъагъэхэмк1э зэрэзэхъок1рэр.</a:t>
            </a:r>
            <a:endParaRPr lang="ru-RU" sz="4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39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3200" dirty="0" err="1" smtClean="0"/>
              <a:t>Нэшэнэ</a:t>
            </a:r>
            <a:r>
              <a:rPr lang="ru-RU" sz="3200" dirty="0" smtClean="0"/>
              <a:t> плъышъуац1эр </a:t>
            </a:r>
            <a:r>
              <a:rPr lang="ru-RU" sz="3200" dirty="0" err="1" smtClean="0"/>
              <a:t>зигъусэ</a:t>
            </a:r>
            <a:r>
              <a:rPr lang="ru-RU" sz="3200" dirty="0" smtClean="0"/>
              <a:t> пкъыгъуац1эм </a:t>
            </a:r>
            <a:r>
              <a:rPr lang="ru-RU" sz="3200" dirty="0" err="1" smtClean="0"/>
              <a:t>ыуж</a:t>
            </a:r>
            <a:r>
              <a:rPr lang="ru-RU" sz="3200" dirty="0" smtClean="0"/>
              <a:t> </a:t>
            </a:r>
            <a:r>
              <a:rPr lang="ru-RU" sz="3200" dirty="0" err="1" smtClean="0"/>
              <a:t>щэты</a:t>
            </a:r>
            <a:r>
              <a:rPr lang="ru-RU" sz="3200" dirty="0" smtClean="0"/>
              <a:t>, т1ури </a:t>
            </a:r>
            <a:r>
              <a:rPr lang="ru-RU" sz="3200" dirty="0" err="1" smtClean="0"/>
              <a:t>зы</a:t>
            </a:r>
            <a:r>
              <a:rPr lang="ru-RU" sz="3200" dirty="0" smtClean="0"/>
              <a:t> гущы1эм </a:t>
            </a:r>
            <a:r>
              <a:rPr lang="ru-RU" sz="3200" dirty="0" err="1" smtClean="0"/>
              <a:t>фэдэу</a:t>
            </a:r>
            <a:r>
              <a:rPr lang="ru-RU" sz="3200" dirty="0" smtClean="0"/>
              <a:t> зэок1ых, падеж к1эухыр ык1и бэ </a:t>
            </a:r>
            <a:r>
              <a:rPr lang="ru-RU" sz="3200" dirty="0" err="1" smtClean="0"/>
              <a:t>пчъагъэм</a:t>
            </a:r>
            <a:r>
              <a:rPr lang="ru-RU" sz="3200" dirty="0" smtClean="0"/>
              <a:t> </a:t>
            </a:r>
            <a:r>
              <a:rPr lang="ru-RU" sz="3200" dirty="0" err="1" smtClean="0"/>
              <a:t>илъэпсахэ</a:t>
            </a:r>
            <a:r>
              <a:rPr lang="ru-RU" sz="3200" dirty="0" smtClean="0"/>
              <a:t> </a:t>
            </a:r>
            <a:r>
              <a:rPr lang="ru-RU" sz="3200" dirty="0" err="1" smtClean="0"/>
              <a:t>нэшэнэ</a:t>
            </a:r>
            <a:r>
              <a:rPr lang="ru-RU" sz="3200" dirty="0" smtClean="0"/>
              <a:t> плъышъуац1эм –</a:t>
            </a:r>
            <a:r>
              <a:rPr lang="ru-RU" sz="3200" dirty="0" err="1" smtClean="0"/>
              <a:t>къэзгъэнафэрэм</a:t>
            </a:r>
            <a:r>
              <a:rPr lang="ru-RU" sz="3200" dirty="0" smtClean="0"/>
              <a:t> </a:t>
            </a:r>
            <a:r>
              <a:rPr lang="ru-RU" sz="3200" dirty="0" err="1" smtClean="0"/>
              <a:t>къыпэхьэх</a:t>
            </a:r>
            <a:r>
              <a:rPr lang="ru-RU" sz="3200" dirty="0" smtClean="0"/>
              <a:t>.</a:t>
            </a:r>
          </a:p>
          <a:p>
            <a:pPr marL="45720" indent="0">
              <a:buNone/>
            </a:pPr>
            <a:r>
              <a:rPr lang="ru-RU" sz="3200" dirty="0" smtClean="0"/>
              <a:t>Гущы1эм пае: ц1ыф </a:t>
            </a:r>
            <a:r>
              <a:rPr lang="ru-RU" sz="3200" dirty="0" err="1" smtClean="0"/>
              <a:t>лъэшхэр</a:t>
            </a:r>
            <a:r>
              <a:rPr lang="ru-RU" sz="3200" dirty="0" smtClean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789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Ехьыл1эгъэ плъышъуац1эр пкъыгъуац1эм ыпэк1э </a:t>
            </a:r>
            <a:r>
              <a:rPr lang="ru-RU" sz="3200" dirty="0" err="1" smtClean="0"/>
              <a:t>щэты</a:t>
            </a:r>
            <a:r>
              <a:rPr lang="ru-RU" sz="3200" dirty="0" smtClean="0"/>
              <a:t>. Падеж к1эухымрэ </a:t>
            </a:r>
            <a:r>
              <a:rPr lang="ru-RU" sz="3200" dirty="0" err="1" smtClean="0"/>
              <a:t>пчъагъэр</a:t>
            </a:r>
            <a:r>
              <a:rPr lang="ru-RU" sz="3200" dirty="0" smtClean="0"/>
              <a:t> </a:t>
            </a:r>
            <a:r>
              <a:rPr lang="ru-RU" sz="3200" dirty="0" err="1" smtClean="0"/>
              <a:t>къэзгъэлъэгъорэ</a:t>
            </a:r>
            <a:r>
              <a:rPr lang="ru-RU" sz="3200" dirty="0" smtClean="0"/>
              <a:t> </a:t>
            </a:r>
            <a:r>
              <a:rPr lang="ru-RU" sz="3200" dirty="0" err="1" smtClean="0"/>
              <a:t>лъэпсахэмрэ</a:t>
            </a:r>
            <a:r>
              <a:rPr lang="ru-RU" sz="3200" dirty="0" smtClean="0"/>
              <a:t> </a:t>
            </a:r>
            <a:r>
              <a:rPr lang="ru-RU" sz="3200" dirty="0" err="1" smtClean="0"/>
              <a:t>къызпыхьэхэрэркъагъэнэфэрэ</a:t>
            </a:r>
            <a:r>
              <a:rPr lang="ru-RU" sz="3200" dirty="0" smtClean="0"/>
              <a:t> пкъыгъуац1эр ары.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7999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Плъышъуац1эхэр пкъыгъуац1эмэ </a:t>
            </a:r>
            <a:r>
              <a:rPr lang="ru-RU" sz="3200" dirty="0" err="1" smtClean="0"/>
              <a:t>ямыгъусэхэ</a:t>
            </a:r>
            <a:r>
              <a:rPr lang="ru-RU" sz="3200" dirty="0" smtClean="0"/>
              <a:t> зыхъук1э, пкъыгъуац1эм </a:t>
            </a:r>
            <a:r>
              <a:rPr lang="ru-RU" sz="3200" dirty="0" err="1" smtClean="0"/>
              <a:t>фэдэу</a:t>
            </a:r>
            <a:r>
              <a:rPr lang="ru-RU" sz="3200" dirty="0" smtClean="0"/>
              <a:t>, пчъагъэхэмк1и падежхэмк1и зэок1ых.</a:t>
            </a:r>
          </a:p>
          <a:p>
            <a:pPr marL="45720" indent="0">
              <a:buNone/>
            </a:pPr>
            <a:r>
              <a:rPr lang="ru-RU" sz="3200" dirty="0" smtClean="0"/>
              <a:t>Гущы1эм пае: къабзэр-къабзэм-къабзэмк1э-къабзэу.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5145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484784"/>
            <a:ext cx="6324600" cy="3053413"/>
          </a:xfrm>
        </p:spPr>
        <p:txBody>
          <a:bodyPr/>
          <a:lstStyle/>
          <a:p>
            <a:pPr algn="ctr"/>
            <a:r>
              <a:rPr lang="ru-RU" sz="2800" dirty="0" err="1" smtClean="0"/>
              <a:t>Зы</a:t>
            </a:r>
            <a:r>
              <a:rPr lang="ru-RU" sz="2800" dirty="0" smtClean="0"/>
              <a:t> пкъыгъуац1эм </a:t>
            </a:r>
            <a:r>
              <a:rPr lang="ru-RU" sz="2800" dirty="0" err="1" smtClean="0"/>
              <a:t>къэзгъэнэфэрэ</a:t>
            </a:r>
            <a:r>
              <a:rPr lang="ru-RU" sz="2800" dirty="0" smtClean="0"/>
              <a:t> гущы1э </a:t>
            </a:r>
            <a:r>
              <a:rPr lang="ru-RU" sz="2800" dirty="0" err="1" smtClean="0"/>
              <a:t>заулэ</a:t>
            </a:r>
            <a:r>
              <a:rPr lang="ru-RU" sz="2800" dirty="0" smtClean="0"/>
              <a:t> </a:t>
            </a:r>
            <a:r>
              <a:rPr lang="ru-RU" sz="2800" dirty="0" err="1" smtClean="0"/>
              <a:t>игъусэу</a:t>
            </a:r>
            <a:r>
              <a:rPr lang="ru-RU" sz="2800" dirty="0" smtClean="0"/>
              <a:t> зъыхъук1э, падеж к1эухымрэ </a:t>
            </a:r>
            <a:r>
              <a:rPr lang="ru-RU" sz="2800" dirty="0" err="1" smtClean="0"/>
              <a:t>пчъагъэр</a:t>
            </a:r>
            <a:r>
              <a:rPr lang="ru-RU" sz="2800" dirty="0" smtClean="0"/>
              <a:t> </a:t>
            </a:r>
            <a:r>
              <a:rPr lang="ru-RU" sz="2800" dirty="0" err="1" smtClean="0"/>
              <a:t>къэзгъэлъэгъорэ</a:t>
            </a:r>
            <a:r>
              <a:rPr lang="ru-RU" sz="2800" dirty="0" smtClean="0"/>
              <a:t> </a:t>
            </a:r>
            <a:r>
              <a:rPr lang="ru-RU" sz="2800" dirty="0" err="1" smtClean="0"/>
              <a:t>лъэпсахэмрэ</a:t>
            </a:r>
            <a:r>
              <a:rPr lang="ru-RU" sz="2800" dirty="0" smtClean="0"/>
              <a:t> </a:t>
            </a:r>
            <a:r>
              <a:rPr lang="ru-RU" sz="2800" dirty="0" err="1" smtClean="0"/>
              <a:t>ауж</a:t>
            </a:r>
            <a:r>
              <a:rPr lang="ru-RU" sz="2800" dirty="0" smtClean="0"/>
              <a:t> </a:t>
            </a:r>
            <a:r>
              <a:rPr lang="ru-RU" sz="2800" dirty="0" err="1" smtClean="0"/>
              <a:t>къыпэхьэх</a:t>
            </a:r>
            <a:r>
              <a:rPr lang="ru-RU" sz="2800" dirty="0" smtClean="0"/>
              <a:t> 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Гущы1эм пае: </a:t>
            </a:r>
            <a:r>
              <a:rPr lang="ru-RU" sz="2800" dirty="0" err="1" smtClean="0"/>
              <a:t>тыгъосэрэ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мэфэ</a:t>
            </a:r>
            <a:r>
              <a:rPr lang="ru-RU" sz="2800" dirty="0" smtClean="0"/>
              <a:t> </a:t>
            </a:r>
            <a:r>
              <a:rPr lang="ru-RU" sz="2800" dirty="0" err="1" smtClean="0"/>
              <a:t>фабэм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07370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3600" dirty="0" err="1" smtClean="0"/>
              <a:t>Зы</a:t>
            </a:r>
            <a:r>
              <a:rPr lang="ru-RU" sz="3600" dirty="0" smtClean="0"/>
              <a:t> </a:t>
            </a:r>
            <a:r>
              <a:rPr lang="ru-RU" sz="3600" dirty="0" err="1" smtClean="0"/>
              <a:t>пчъагъэр</a:t>
            </a:r>
            <a:endParaRPr lang="ru-RU" sz="3600" dirty="0" smtClean="0"/>
          </a:p>
          <a:p>
            <a:pPr marL="45720" indent="0">
              <a:buNone/>
            </a:pP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Ц1эе1о падеж 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</a:t>
            </a:r>
            <a:r>
              <a:rPr lang="ru-RU" sz="2800" dirty="0" err="1" smtClean="0"/>
              <a:t>лъагэр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Эргатив падеж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</a:t>
            </a:r>
            <a:r>
              <a:rPr lang="ru-RU" sz="2800" dirty="0" err="1" smtClean="0"/>
              <a:t>лъагэм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err="1" smtClean="0"/>
              <a:t>Лэжь</a:t>
            </a:r>
            <a:r>
              <a:rPr lang="ru-RU" sz="2800" dirty="0" smtClean="0"/>
              <a:t> падеж     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лъагэмк1э</a:t>
            </a:r>
          </a:p>
          <a:p>
            <a:pPr marL="45720" indent="0">
              <a:buNone/>
            </a:pPr>
            <a:r>
              <a:rPr lang="ru-RU" sz="2800" dirty="0" err="1" smtClean="0"/>
              <a:t>Гъэунэф</a:t>
            </a:r>
            <a:r>
              <a:rPr lang="ru-RU" sz="2800" dirty="0" smtClean="0"/>
              <a:t> падеж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</a:t>
            </a:r>
            <a:r>
              <a:rPr lang="ru-RU" sz="2800" dirty="0" err="1" smtClean="0"/>
              <a:t>лъагэу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Нэшэнэ</a:t>
            </a:r>
            <a:r>
              <a:rPr lang="ru-RU" dirty="0" smtClean="0"/>
              <a:t> плъышъуац1эхэр падежхэмк1э зэрэзэок1хэрэр.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303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3600" dirty="0" smtClean="0"/>
              <a:t>Бэ </a:t>
            </a:r>
            <a:r>
              <a:rPr lang="ru-RU" sz="3600" dirty="0" err="1" smtClean="0"/>
              <a:t>пчъагъэр</a:t>
            </a:r>
            <a:endParaRPr lang="ru-RU" sz="3600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sz="2800" dirty="0" smtClean="0"/>
              <a:t>Ц1эе1о падеж 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</a:t>
            </a:r>
            <a:r>
              <a:rPr lang="ru-RU" sz="2800" dirty="0" err="1" smtClean="0"/>
              <a:t>лъыгэхэр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Эргатив падеж 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</a:t>
            </a:r>
            <a:r>
              <a:rPr lang="ru-RU" sz="2800" dirty="0" err="1" smtClean="0"/>
              <a:t>лъагэхэм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err="1" smtClean="0"/>
              <a:t>Лэжь</a:t>
            </a:r>
            <a:r>
              <a:rPr lang="ru-RU" sz="2800" dirty="0" smtClean="0"/>
              <a:t> падеж      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лъагэхэмк1э</a:t>
            </a:r>
          </a:p>
          <a:p>
            <a:pPr marL="45720" indent="0">
              <a:buNone/>
            </a:pPr>
            <a:r>
              <a:rPr lang="ru-RU" sz="2800" dirty="0" err="1" smtClean="0"/>
              <a:t>Гъэунэф</a:t>
            </a:r>
            <a:r>
              <a:rPr lang="ru-RU" sz="2800" dirty="0" smtClean="0"/>
              <a:t> падеж   </a:t>
            </a:r>
            <a:r>
              <a:rPr lang="ru-RU" sz="2800" dirty="0" err="1" smtClean="0"/>
              <a:t>къушъхьэ</a:t>
            </a:r>
            <a:r>
              <a:rPr lang="ru-RU" sz="2800" dirty="0" smtClean="0"/>
              <a:t> </a:t>
            </a:r>
            <a:r>
              <a:rPr lang="ru-RU" sz="2800" dirty="0" err="1" smtClean="0"/>
              <a:t>лъагэхэу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9365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3600" dirty="0" err="1" smtClean="0"/>
              <a:t>Зы</a:t>
            </a:r>
            <a:r>
              <a:rPr lang="ru-RU" sz="3600" dirty="0" smtClean="0"/>
              <a:t> </a:t>
            </a:r>
            <a:r>
              <a:rPr lang="ru-RU" sz="3600" dirty="0" err="1" smtClean="0"/>
              <a:t>пчъагъэр</a:t>
            </a:r>
            <a:endParaRPr lang="ru-RU" sz="3600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sz="2800" dirty="0" smtClean="0"/>
              <a:t>Ц1эе1о падеж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газетыр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Эргатив падеж   </a:t>
            </a:r>
            <a:r>
              <a:rPr lang="ru-RU" sz="2800" dirty="0" err="1" smtClean="0"/>
              <a:t>непэр</a:t>
            </a:r>
            <a:r>
              <a:rPr lang="ru-RU" sz="2800" dirty="0" smtClean="0"/>
              <a:t> </a:t>
            </a:r>
            <a:r>
              <a:rPr lang="ru-RU" sz="2800" dirty="0" err="1" smtClean="0"/>
              <a:t>газетым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err="1" smtClean="0"/>
              <a:t>Лэжь</a:t>
            </a:r>
            <a:r>
              <a:rPr lang="ru-RU" sz="2800" dirty="0" smtClean="0"/>
              <a:t> падеж     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газетымк1э</a:t>
            </a:r>
          </a:p>
          <a:p>
            <a:pPr marL="45720" indent="0">
              <a:buNone/>
            </a:pPr>
            <a:r>
              <a:rPr lang="ru-RU" sz="2800" dirty="0" err="1" smtClean="0"/>
              <a:t>Гъэунэф</a:t>
            </a:r>
            <a:r>
              <a:rPr lang="ru-RU" sz="2800" dirty="0" smtClean="0"/>
              <a:t> падеж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газетэу</a:t>
            </a:r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Ехьыл1эгъэ плъышъуац1эхэр падежхэмк1э зэрэзэок1хэрэр.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116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3600" dirty="0" smtClean="0"/>
              <a:t>Бэ </a:t>
            </a:r>
            <a:r>
              <a:rPr lang="ru-RU" sz="3600" dirty="0" err="1" smtClean="0"/>
              <a:t>пчъагъэр</a:t>
            </a:r>
            <a:endParaRPr lang="ru-RU" sz="3600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sz="2800" dirty="0" smtClean="0"/>
              <a:t>Ц1эе1о падеж 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газетхэр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Эргатив падеж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газетхэм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err="1" smtClean="0"/>
              <a:t>Лэжь</a:t>
            </a:r>
            <a:r>
              <a:rPr lang="ru-RU" sz="2800" dirty="0" smtClean="0"/>
              <a:t> падеж     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газетхэмк1э</a:t>
            </a:r>
          </a:p>
          <a:p>
            <a:pPr marL="45720" indent="0">
              <a:buNone/>
            </a:pPr>
            <a:r>
              <a:rPr lang="ru-RU" sz="2800" dirty="0" err="1" smtClean="0"/>
              <a:t>Гъэунэф</a:t>
            </a:r>
            <a:r>
              <a:rPr lang="ru-RU" sz="2800" dirty="0" smtClean="0"/>
              <a:t> падеж   </a:t>
            </a:r>
            <a:r>
              <a:rPr lang="ru-RU" sz="2800" dirty="0" err="1" smtClean="0"/>
              <a:t>непэрэ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газетхэу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91203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86</TotalTime>
  <Words>172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Сетка</vt:lpstr>
      <vt:lpstr>Плъышъуац1эхэр падежхэмк1э ык1и пчъагъэхэмк1э зэрэзэхъок1рэр.</vt:lpstr>
      <vt:lpstr>Презентация PowerPoint</vt:lpstr>
      <vt:lpstr>Ехьыл1эгъэ плъышъуац1эр пкъыгъуац1эм ыпэк1э щэты. Падеж к1эухымрэ пчъагъэр къэзгъэлъэгъорэ лъэпсахэмрэ къызпыхьэхэрэркъагъэнэфэрэ пкъыгъуац1эр ары.</vt:lpstr>
      <vt:lpstr>Презентация PowerPoint</vt:lpstr>
      <vt:lpstr>Зы пкъыгъуац1эм къэзгъэнэфэрэ гущы1э заулэ игъусэу зъыхъук1э, падеж к1эухымрэ пчъагъэр къэзгъэлъэгъорэ лъэпсахэмрэ ауж къыпэхьэх .  Гущы1эм пае: тыгъосэрэ мэфэ фабэм.</vt:lpstr>
      <vt:lpstr>Нэшэнэ плъышъуац1эхэр падежхэмк1э зэрэзэок1хэрэр.</vt:lpstr>
      <vt:lpstr>Презентация PowerPoint</vt:lpstr>
      <vt:lpstr>Ехьыл1эгъэ плъышъуац1эхэр падежхэмк1э зэрэзэок1хэрэр.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Плъышъуац1эхэр падежхэмк1э ык1и пчъагъэхэмк1э зэрэзэхъок1рэр.</dc:title>
  <dc:creator>46z</dc:creator>
  <cp:lastModifiedBy>46z</cp:lastModifiedBy>
  <cp:revision>7</cp:revision>
  <dcterms:created xsi:type="dcterms:W3CDTF">2014-02-27T07:07:49Z</dcterms:created>
  <dcterms:modified xsi:type="dcterms:W3CDTF">2014-02-27T08:34:28Z</dcterms:modified>
</cp:coreProperties>
</file>