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9" r:id="rId4"/>
    <p:sldId id="256" r:id="rId5"/>
    <p:sldId id="257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37C99-9B81-44EA-8A9B-2B10A3C012E8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F1B72-A335-4633-AF3E-6BD8261AE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357166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тетрадь, стр. 78, зад. 5 и 6</a:t>
            </a:r>
            <a:endParaRPr lang="ru-RU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928670"/>
            <a:ext cx="47149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5. Установите соответствие: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Климатические пояса:   </a:t>
            </a:r>
            <a:r>
              <a:rPr lang="ru-RU" b="1" dirty="0">
                <a:solidFill>
                  <a:srgbClr val="C00000"/>
                </a:solidFill>
              </a:rPr>
              <a:t>Т</a:t>
            </a:r>
            <a:r>
              <a:rPr lang="ru-RU" b="1" dirty="0" smtClean="0">
                <a:solidFill>
                  <a:srgbClr val="C00000"/>
                </a:solidFill>
              </a:rPr>
              <a:t>ипы климатических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Поясов:</a:t>
            </a:r>
          </a:p>
          <a:p>
            <a:pPr marL="342900" indent="-342900">
              <a:buAutoNum type="arabicParenR"/>
            </a:pPr>
            <a:r>
              <a:rPr lang="ru-RU" b="1" dirty="0" smtClean="0"/>
              <a:t>Субэкваториальный     а) переходный</a:t>
            </a:r>
          </a:p>
          <a:p>
            <a:pPr marL="342900" indent="-342900">
              <a:buAutoNum type="arabicParenR"/>
            </a:pPr>
            <a:r>
              <a:rPr lang="ru-RU" b="1" dirty="0"/>
              <a:t> </a:t>
            </a:r>
            <a:r>
              <a:rPr lang="ru-RU" b="1" dirty="0" smtClean="0"/>
              <a:t>тропический                  б) основной</a:t>
            </a:r>
          </a:p>
          <a:p>
            <a:pPr marL="342900" indent="-342900">
              <a:buAutoNum type="arabicParenR"/>
            </a:pPr>
            <a:r>
              <a:rPr lang="ru-RU" b="1" dirty="0"/>
              <a:t> </a:t>
            </a:r>
            <a:r>
              <a:rPr lang="ru-RU" b="1" dirty="0" smtClean="0"/>
              <a:t>арктический</a:t>
            </a:r>
          </a:p>
          <a:p>
            <a:pPr marL="342900" indent="-342900">
              <a:buAutoNum type="arabicParenR"/>
            </a:pPr>
            <a:r>
              <a:rPr lang="ru-RU" b="1" dirty="0"/>
              <a:t> </a:t>
            </a:r>
            <a:r>
              <a:rPr lang="ru-RU" b="1" dirty="0" smtClean="0"/>
              <a:t>субарктический </a:t>
            </a:r>
          </a:p>
          <a:p>
            <a:pPr marL="342900" indent="-342900">
              <a:buAutoNum type="arabicParenR"/>
            </a:pPr>
            <a:r>
              <a:rPr lang="ru-RU" b="1" dirty="0"/>
              <a:t> </a:t>
            </a:r>
            <a:r>
              <a:rPr lang="ru-RU" b="1" dirty="0" smtClean="0"/>
              <a:t>умеренный</a:t>
            </a:r>
          </a:p>
          <a:p>
            <a:pPr marL="342900" indent="-342900">
              <a:buAutoNum type="arabicParenR"/>
            </a:pPr>
            <a:r>
              <a:rPr lang="ru-RU" b="1" dirty="0"/>
              <a:t> </a:t>
            </a:r>
            <a:r>
              <a:rPr lang="ru-RU" b="1" dirty="0" smtClean="0"/>
              <a:t>субтропический</a:t>
            </a:r>
          </a:p>
          <a:p>
            <a:pPr marL="342900" indent="-342900">
              <a:buAutoNum type="arabicParenR"/>
            </a:pPr>
            <a:r>
              <a:rPr lang="ru-RU" b="1" dirty="0"/>
              <a:t> </a:t>
            </a:r>
            <a:r>
              <a:rPr lang="ru-RU" b="1" dirty="0" smtClean="0"/>
              <a:t>экваториальный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3357562"/>
            <a:ext cx="50006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Установите соответствие: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Типы климатов:                 Признаки:</a:t>
            </a:r>
          </a:p>
          <a:p>
            <a:pPr marL="342900" indent="-342900">
              <a:buAutoNum type="arabicParenR"/>
            </a:pPr>
            <a:r>
              <a:rPr lang="ru-RU" b="1" dirty="0" smtClean="0"/>
              <a:t>Морской                       а) лето жаркое</a:t>
            </a:r>
          </a:p>
          <a:p>
            <a:pPr marL="342900" indent="-342900">
              <a:buAutoNum type="arabicParenR"/>
            </a:pPr>
            <a:r>
              <a:rPr lang="ru-RU" b="1" dirty="0"/>
              <a:t> </a:t>
            </a:r>
            <a:r>
              <a:rPr lang="ru-RU" b="1" dirty="0" smtClean="0"/>
              <a:t>умеренный                 б) в течение года </a:t>
            </a:r>
            <a:r>
              <a:rPr lang="ru-RU" b="1" dirty="0" err="1" smtClean="0"/>
              <a:t>выпа</a:t>
            </a:r>
            <a:r>
              <a:rPr lang="ru-RU" b="1" dirty="0" smtClean="0"/>
              <a:t>-</a:t>
            </a:r>
          </a:p>
          <a:p>
            <a:pPr marL="342900" indent="-342900"/>
            <a:r>
              <a:rPr lang="ru-RU" b="1" dirty="0" smtClean="0"/>
              <a:t>Континентальный             дает много осадков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                                       в) местность удалена 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                                       от океана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                                       г) зима холодная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                                       </a:t>
            </a:r>
            <a:r>
              <a:rPr lang="ru-RU" b="1" dirty="0" err="1" smtClean="0"/>
              <a:t>д</a:t>
            </a:r>
            <a:r>
              <a:rPr lang="ru-RU" b="1" dirty="0" smtClean="0"/>
              <a:t>) лето нежаркое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                                       е) большая годовая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                                       амплитуда температур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348104" y="1633362"/>
            <a:ext cx="6500858" cy="135732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 с климатическими картами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80265" y="3356992"/>
            <a:ext cx="3786214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Учебник стр. 222,</a:t>
            </a: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 тетрадь стр. 82</a:t>
            </a: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NS\Desktop\круз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814"/>
            <a:ext cx="9091985" cy="6179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NS\Desktop\клим 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524"/>
            <a:ext cx="8572559" cy="684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NS\Desktop\клим карта 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2330"/>
            <a:ext cx="8572560" cy="6693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NS\Desktop\осадки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612"/>
            <a:ext cx="7786742" cy="6758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071546"/>
            <a:ext cx="650085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</a:p>
          <a:p>
            <a:pPr algn="ctr"/>
            <a:endParaRPr lang="ru-RU" sz="2800" b="1" i="1" dirty="0" smtClean="0"/>
          </a:p>
          <a:p>
            <a:pPr algn="ctr"/>
            <a:r>
              <a:rPr lang="ru-RU" sz="3600" b="1" i="1" dirty="0" smtClean="0"/>
              <a:t>Зад. 4 и 5 стр. 75 в раб. </a:t>
            </a:r>
            <a:r>
              <a:rPr lang="ru-RU" sz="3600" b="1" i="1" smtClean="0"/>
              <a:t>тетради</a:t>
            </a:r>
            <a:endParaRPr lang="ru-RU" sz="3600" b="1" i="1" dirty="0" smtClean="0"/>
          </a:p>
          <a:p>
            <a:pPr algn="ctr"/>
            <a:r>
              <a:rPr lang="ru-RU" sz="3600" b="1" i="1" dirty="0" smtClean="0"/>
              <a:t>(по §49 и рис. 143)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135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User</cp:lastModifiedBy>
  <cp:revision>4</cp:revision>
  <dcterms:created xsi:type="dcterms:W3CDTF">2016-03-16T11:56:54Z</dcterms:created>
  <dcterms:modified xsi:type="dcterms:W3CDTF">2019-03-03T04:39:34Z</dcterms:modified>
</cp:coreProperties>
</file>