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72" r:id="rId3"/>
    <p:sldId id="274" r:id="rId4"/>
    <p:sldId id="261" r:id="rId5"/>
    <p:sldId id="262" r:id="rId6"/>
    <p:sldId id="263" r:id="rId7"/>
    <p:sldId id="282" r:id="rId8"/>
    <p:sldId id="280" r:id="rId9"/>
    <p:sldId id="281" r:id="rId10"/>
    <p:sldId id="279" r:id="rId11"/>
    <p:sldId id="28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60"/>
  </p:normalViewPr>
  <p:slideViewPr>
    <p:cSldViewPr>
      <p:cViewPr varScale="1">
        <p:scale>
          <a:sx n="64" d="100"/>
          <a:sy n="64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D2F22E-F06A-4F75-9DC0-A3B934762B56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D868CE7D-2B5F-4901-889B-578E82D7BF09}" type="pres">
      <dgm:prSet presAssocID="{07D2F22E-F06A-4F75-9DC0-A3B934762B5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2990BA6-A8CC-4A3F-9811-111090E91EDB}" type="presOf" srcId="{07D2F22E-F06A-4F75-9DC0-A3B934762B56}" destId="{D868CE7D-2B5F-4901-889B-578E82D7BF09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AF31-773E-4244-9630-4BE535D22A6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4AF31-773E-4244-9630-4BE535D22A6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AC766-70F7-481A-A247-2A200EBBD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48;&#1090;&#1086;&#1075;&#1086;&#1074;&#1072;&#1103;%20&#1088;&#1072;&#1073;&#1086;&#1090;&#1072;%20&#1040;&#1085;&#1076;&#1088;&#1080;&#1103;&#1085;&#1082;&#1080;&#1085;&#1072;\&#1056;&#1091;&#1089;&#1089;&#1082;&#1080;&#1081;%20&#1085;&#1072;&#1088;&#1086;&#1076;&#1085;&#1099;&#1081;%20&#1085;&#1072;&#1080;&#1075;&#1088;&#1099;&#1096;%20&#1076;&#1083;&#1103;%20&#1079;&#1072;&#1085;&#1103;&#1090;&#1080;&#1081;.mp3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6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48;&#1090;&#1086;&#1075;&#1086;&#1074;&#1072;&#1103;%20&#1088;&#1072;&#1073;&#1086;&#1090;&#1072;%20&#1040;&#1085;&#1076;&#1088;&#1080;&#1103;&#1085;&#1082;&#1080;&#1085;&#1072;\&#1047;&#1085;&#1072;&#1082;&#1086;&#1084;&#1089;&#1090;&#1074;&#1086;%20&#1089;%20&#1076;&#1099;&#1084;&#1082;&#1086;&#1074;&#1089;&#1082;&#1086;&#1081;%20&#1080;&#1075;&#1088;&#1091;&#1096;&#1082;&#1086;&#1081;%20&#1076;&#1083;&#1103;%20&#1076;&#1077;&#1090;&#1077;&#1081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b="1" dirty="0" smtClean="0"/>
              <a:t>НОД</a:t>
            </a:r>
            <a:r>
              <a:rPr lang="ru-RU" sz="2000" dirty="0" smtClean="0"/>
              <a:t> Художественно-эстетическое воспитание </a:t>
            </a:r>
            <a:br>
              <a:rPr lang="ru-RU" sz="2000" dirty="0" smtClean="0"/>
            </a:br>
            <a:r>
              <a:rPr lang="ru-RU" sz="2000" dirty="0" smtClean="0"/>
              <a:t>в подготовительной группе</a:t>
            </a:r>
            <a:endParaRPr lang="ru-RU" sz="2000" dirty="0"/>
          </a:p>
        </p:txBody>
      </p:sp>
      <p:pic>
        <p:nvPicPr>
          <p:cNvPr id="5" name="Содержимое 3" descr="6296_de6325b7864967ca04e6a059b56609a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3281" y="1556792"/>
            <a:ext cx="6734983" cy="41044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Элементы дымковской росписи</a:t>
            </a:r>
            <a:br>
              <a:rPr lang="ru-RU" b="1" dirty="0" smtClean="0"/>
            </a:br>
            <a:r>
              <a:rPr lang="ru-RU" b="1" dirty="0" smtClean="0"/>
              <a:t>«Цвет и форма»</a:t>
            </a:r>
            <a:endParaRPr lang="ru-RU" b="1" dirty="0"/>
          </a:p>
        </p:txBody>
      </p:sp>
      <p:pic>
        <p:nvPicPr>
          <p:cNvPr id="4" name="Содержимое 3" descr="6296_ef95eb3185accc9bcfbf67a81817d4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7018"/>
          <a:stretch>
            <a:fillRect/>
          </a:stretch>
        </p:blipFill>
        <p:spPr>
          <a:xfrm>
            <a:off x="352060" y="1556792"/>
            <a:ext cx="4723997" cy="4464496"/>
          </a:xfrm>
        </p:spPr>
      </p:pic>
      <p:pic>
        <p:nvPicPr>
          <p:cNvPr id="6" name="Содержимое 3" descr="6296_1854ce3cb071ef22dd47cfb7c75968b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1556792"/>
            <a:ext cx="3216117" cy="2096219"/>
          </a:xfrm>
          <a:prstGeom prst="rect">
            <a:avLst/>
          </a:prstGeom>
        </p:spPr>
      </p:pic>
      <p:pic>
        <p:nvPicPr>
          <p:cNvPr id="7" name="Содержимое 3" descr="6296_2b0366dd5ea0af45ac32a1343f15227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3789040"/>
            <a:ext cx="2880320" cy="2232248"/>
          </a:xfrm>
          <a:prstGeom prst="rect">
            <a:avLst/>
          </a:prstGeom>
        </p:spPr>
      </p:pic>
      <p:pic>
        <p:nvPicPr>
          <p:cNvPr id="8" name="Русский народный наигрыш для занят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948264" y="980728"/>
            <a:ext cx="576064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37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Круги, овалы, клетка, полоска, точки, штрихи.</a:t>
            </a:r>
            <a:endParaRPr lang="ru-RU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1916832"/>
            <a:ext cx="3744416" cy="4248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368152"/>
          </a:xfrm>
        </p:spPr>
        <p:txBody>
          <a:bodyPr>
            <a:normAutofit/>
          </a:bodyPr>
          <a:lstStyle/>
          <a:p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endParaRPr lang="ru-RU" sz="1300" dirty="0"/>
          </a:p>
        </p:txBody>
      </p:sp>
      <p:pic>
        <p:nvPicPr>
          <p:cNvPr id="5" name="Содержимое 3" descr="6296_e45f0ac643077eb628cf4343e8c579d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132856"/>
            <a:ext cx="3744416" cy="4104456"/>
          </a:xfrm>
        </p:spPr>
      </p:pic>
      <p:pic>
        <p:nvPicPr>
          <p:cNvPr id="7" name="Содержимое 3" descr="6296_c1b895fb49e40c569be3c99fae939d1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132856"/>
            <a:ext cx="4176464" cy="4104456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03648" y="260648"/>
          <a:ext cx="6096000" cy="146304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048000"/>
                <a:gridCol w="3048000"/>
              </a:tblGrid>
              <a:tr h="107514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Чем знаменито Дымково? 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Игрушкою своей. 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В ней нет цвета дымного, 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А есть любовь людей.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 ней что-то есть от радуги, 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От капелек росы. 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sz="1800" dirty="0" smtClean="0"/>
                        <a:t>В ней что-то есть от радости, 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Гремящей, как басы. 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sz="1800" dirty="0" smtClean="0"/>
                        <a:t>(В.Феофанов)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Содержимое 10"/>
          <p:cNvGraphicFramePr>
            <a:graphicFrameLocks noGrp="1"/>
          </p:cNvGraphicFramePr>
          <p:nvPr>
            <p:ph sz="half" idx="2"/>
          </p:nvPr>
        </p:nvGraphicFramePr>
        <p:xfrm>
          <a:off x="4648201" y="5733256"/>
          <a:ext cx="1796008" cy="392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65618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Через горные отроги,</a:t>
            </a:r>
            <a:b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Через крыши деревень,</a:t>
            </a:r>
            <a:b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Красноногий, </a:t>
            </a:r>
            <a:r>
              <a:rPr lang="ru-RU" sz="1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желторогий</a:t>
            </a: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Мчится глиняный олень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5" name="Содержимое 4" descr="6296_0b5f0fa862b74432c7cab94e4060a16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060848"/>
            <a:ext cx="4536504" cy="424847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296_5b8d58311432f3afe287edc59b788ff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2060848"/>
            <a:ext cx="3168352" cy="4497363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75656" y="260649"/>
          <a:ext cx="6096000" cy="1512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51216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Вот индюк нарядный,</a:t>
                      </a:r>
                      <a:b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</a:br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Весь такой он ладный,</a:t>
                      </a:r>
                      <a:b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</a:br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У большого индюка,</a:t>
                      </a:r>
                      <a:b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</a:br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Все расписаны бока.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Посмотрите, пышный хвост, У него совсем не прост,</a:t>
                      </a:r>
                      <a:b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</a:br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Точно солнечный цветок,</a:t>
                      </a:r>
                      <a:b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</a:br>
                      <a:r>
                        <a:rPr lang="ru-RU" sz="180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Далее гребешок.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296_b2de51440a36b8489fa08978d7c8bd8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2060848"/>
            <a:ext cx="2016224" cy="4320480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59632" y="332656"/>
          <a:ext cx="6552728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364"/>
                <a:gridCol w="3276364"/>
              </a:tblGrid>
              <a:tr h="1512168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Дымковская барышня </a:t>
                      </a:r>
                      <a:r>
                        <a:rPr lang="ru-RU" sz="1800" dirty="0" smtClean="0"/>
                        <a:t>вся в оранжевых, золотых, алых и зеленых узорах.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Посмотри, как хороша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Эта девица-душа,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Щечки алые горят,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Удивительный наряд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521 0.00832 C 0.12813 0.00971 0.14722 0.02035 0.15729 0.03631 L 0.18021 0.07354 C 0.18525 0.08163 0.19323 0.08557 0.20313 0.08557 C 0.21719 0.08557 0.22917 0.07493 0.23021 0.05897 C 0.22917 0.04556 0.21719 0.03353 0.20313 0.03353 C 0.19323 0.03353 0.18525 0.03885 0.18021 0.04556 L 0.15729 0.08302 C 0.14722 0.09898 0.12813 0.10962 0.10521 0.11101 C 0.08229 0.10962 0.0632 0.09898 0.05313 0.08302 L 0.03021 0.04556 C 0.02518 0.03885 0.01719 0.03353 0.00729 0.03353 C -0.00677 0.03353 -0.01875 0.04556 -0.01979 0.05897 C -0.01875 0.07493 -0.00677 0.08557 0.00729 0.08557 C 0.01719 0.08557 0.02518 0.08163 0.03021 0.07354 L 0.05313 0.03631 C 0.0632 0.02035 0.08229 0.00971 0.10521 0.00832 Z " pathEditMode="relative" rAng="0" ptsTypes="fFffffFffFff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Даже кони в праздничных нарядах.</a:t>
            </a:r>
            <a:b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Кони глиняные мчатся </a:t>
            </a:r>
            <a:b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подставках, что есть сил.</a:t>
            </a:r>
            <a:b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за хвост не удержатся,</a:t>
            </a:r>
            <a:b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Если гриву упустил.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Содержимое 3" descr="6296_43f9a36059b56e5736a525436e01546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2060848"/>
            <a:ext cx="3960440" cy="404547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dirty="0" smtClean="0"/>
              <a:t>Кружочки, точки  линии, клеточки, полоски, кривые, волны, квадраты, кольца, овалы.	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069ef45f18fc848578c1a6ba91b77ba4.jp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56792"/>
            <a:ext cx="4040188" cy="4108797"/>
          </a:xfrm>
        </p:spPr>
      </p:pic>
      <p:pic>
        <p:nvPicPr>
          <p:cNvPr id="8" name="Содержимое 7" descr="101788_html_m2d6bc20f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6016" y="1556792"/>
            <a:ext cx="4041775" cy="4176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Какие образы можно увидеть в дымковских игрушках?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3" descr="6296_7d791ffeb5a66dcae450a470ded0bde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2461812" cy="2448271"/>
          </a:xfrm>
        </p:spPr>
      </p:pic>
      <p:pic>
        <p:nvPicPr>
          <p:cNvPr id="6" name="Содержимое 3" descr="6296_43f9a36059b56e5736a525436e01546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843808" y="4365104"/>
            <a:ext cx="2880320" cy="2160240"/>
          </a:xfrm>
        </p:spPr>
      </p:pic>
      <p:pic>
        <p:nvPicPr>
          <p:cNvPr id="9" name="Содержимое 3" descr="6296_69bd528f35ffe7381f7b987b9387bcd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21088"/>
            <a:ext cx="2973719" cy="2231479"/>
          </a:xfrm>
          <a:prstGeom prst="rect">
            <a:avLst/>
          </a:prstGeom>
        </p:spPr>
      </p:pic>
      <p:pic>
        <p:nvPicPr>
          <p:cNvPr id="10" name="Содержимое 3" descr="6296_b2de51440a36b8489fa08978d7c8bd8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4" y="1412776"/>
            <a:ext cx="2017726" cy="3888432"/>
          </a:xfrm>
          <a:prstGeom prst="rect">
            <a:avLst/>
          </a:prstGeom>
        </p:spPr>
      </p:pic>
      <p:pic>
        <p:nvPicPr>
          <p:cNvPr id="11" name="Содержимое 3" descr="6296_5b8d58311432f3afe287edc59b788ff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79912" y="1916832"/>
            <a:ext cx="2160240" cy="2383176"/>
          </a:xfrm>
          <a:prstGeom prst="rect">
            <a:avLst/>
          </a:prstGeom>
        </p:spPr>
      </p:pic>
      <p:pic>
        <p:nvPicPr>
          <p:cNvPr id="1026" name="Picture 2" descr="E:\Desktop\gifts-thumbnails-z16058_3_tif_1000x10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5350668"/>
            <a:ext cx="2448272" cy="1281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Много труда надо вложить, чтобы игрушка стала такой нарядной.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Знакомство с дымковской игрушкой для детей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484784"/>
            <a:ext cx="8208912" cy="496855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02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108</Words>
  <Application>Microsoft Office PowerPoint</Application>
  <PresentationFormat>Экран (4:3)</PresentationFormat>
  <Paragraphs>21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НОД Художественно-эстетическое воспитание  в подготовительной группе</vt:lpstr>
      <vt:lpstr>  </vt:lpstr>
      <vt:lpstr>Через горные отроги, Через крыши деревень, Красноногий, желторогий  Мчится глиняный олень.</vt:lpstr>
      <vt:lpstr>Презентация PowerPoint</vt:lpstr>
      <vt:lpstr>Презентация PowerPoint</vt:lpstr>
      <vt:lpstr>Даже кони в праздничных нарядах. Кони глиняные мчатся  На подставках, что есть сил. И за хвост не удержатся, Если гриву упустил.</vt:lpstr>
      <vt:lpstr>Кружочки, точки  линии, клеточки, полоски, кривые, волны, квадраты, кольца, овалы.  </vt:lpstr>
      <vt:lpstr>Какие образы можно увидеть в дымковских игрушках?</vt:lpstr>
      <vt:lpstr>Много труда надо вложить, чтобы игрушка стала такой нарядной.</vt:lpstr>
      <vt:lpstr>Элементы дымковской росписи «Цвет и форма»</vt:lpstr>
      <vt:lpstr>Круги, овалы, клетка, полоска, точки, штрихи.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Педагог</dc:creator>
  <cp:lastModifiedBy>Катя</cp:lastModifiedBy>
  <cp:revision>74</cp:revision>
  <dcterms:created xsi:type="dcterms:W3CDTF">2016-04-26T07:45:44Z</dcterms:created>
  <dcterms:modified xsi:type="dcterms:W3CDTF">2019-03-03T17:39:04Z</dcterms:modified>
</cp:coreProperties>
</file>