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7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5DD3-E87C-4DA0-9D27-2669EC48364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77AB3-D855-4B57-85AB-19D3AA9CB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895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5DD3-E87C-4DA0-9D27-2669EC48364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77AB3-D855-4B57-85AB-19D3AA9CB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185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5DD3-E87C-4DA0-9D27-2669EC48364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77AB3-D855-4B57-85AB-19D3AA9CB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896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5DD3-E87C-4DA0-9D27-2669EC48364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77AB3-D855-4B57-85AB-19D3AA9CB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683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5DD3-E87C-4DA0-9D27-2669EC48364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77AB3-D855-4B57-85AB-19D3AA9CB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510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5DD3-E87C-4DA0-9D27-2669EC48364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77AB3-D855-4B57-85AB-19D3AA9CB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908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5DD3-E87C-4DA0-9D27-2669EC48364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77AB3-D855-4B57-85AB-19D3AA9CB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10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5DD3-E87C-4DA0-9D27-2669EC48364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77AB3-D855-4B57-85AB-19D3AA9CB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77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5DD3-E87C-4DA0-9D27-2669EC48364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77AB3-D855-4B57-85AB-19D3AA9CB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324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5DD3-E87C-4DA0-9D27-2669EC48364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77AB3-D855-4B57-85AB-19D3AA9CB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157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5DD3-E87C-4DA0-9D27-2669EC48364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77AB3-D855-4B57-85AB-19D3AA9CB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737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85DD3-E87C-4DA0-9D27-2669EC48364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77AB3-D855-4B57-85AB-19D3AA9CB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16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SAM_11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4542961" cy="2738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SAM_116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4542961" cy="2738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SAM_116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4542961" cy="2738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\Desktop\SAM_116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76673"/>
            <a:ext cx="2573639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1\Desktop\SAM_116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76673"/>
            <a:ext cx="2573639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1\Desktop\SAM_119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76673"/>
            <a:ext cx="2933679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1\Desktop\SAM_116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69509"/>
            <a:ext cx="4680520" cy="259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72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</cp:revision>
  <dcterms:created xsi:type="dcterms:W3CDTF">2019-03-03T10:05:33Z</dcterms:created>
  <dcterms:modified xsi:type="dcterms:W3CDTF">2019-03-03T10:10:33Z</dcterms:modified>
</cp:coreProperties>
</file>