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DD03-7752-4C74-AF02-3F5F2BE6031F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06E0-4E4F-40FB-89DA-DAF6E2F3D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1943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DD03-7752-4C74-AF02-3F5F2BE6031F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06E0-4E4F-40FB-89DA-DAF6E2F3D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620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DD03-7752-4C74-AF02-3F5F2BE6031F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06E0-4E4F-40FB-89DA-DAF6E2F3D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1505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DD03-7752-4C74-AF02-3F5F2BE6031F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06E0-4E4F-40FB-89DA-DAF6E2F3D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7824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DD03-7752-4C74-AF02-3F5F2BE6031F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06E0-4E4F-40FB-89DA-DAF6E2F3D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9721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DD03-7752-4C74-AF02-3F5F2BE6031F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06E0-4E4F-40FB-89DA-DAF6E2F3D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1865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DD03-7752-4C74-AF02-3F5F2BE6031F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06E0-4E4F-40FB-89DA-DAF6E2F3D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6880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DD03-7752-4C74-AF02-3F5F2BE6031F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06E0-4E4F-40FB-89DA-DAF6E2F3D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7016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DD03-7752-4C74-AF02-3F5F2BE6031F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06E0-4E4F-40FB-89DA-DAF6E2F3D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9889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DD03-7752-4C74-AF02-3F5F2BE6031F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06E0-4E4F-40FB-89DA-DAF6E2F3D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4574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DD03-7752-4C74-AF02-3F5F2BE6031F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406E0-4E4F-40FB-89DA-DAF6E2F3D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4288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FDD03-7752-4C74-AF02-3F5F2BE6031F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406E0-4E4F-40FB-89DA-DAF6E2F3D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4262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700808"/>
            <a:ext cx="67687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Онлайн – проект  «Веб-Грамотей тренажёр орфографии русского языка» </a:t>
            </a:r>
            <a:endParaRPr lang="ru-RU" sz="3200" dirty="0">
              <a:solidFill>
                <a:srgbClr val="C00000"/>
              </a:solidFill>
            </a:endParaRPr>
          </a:p>
          <a:p>
            <a:pPr algn="ctr"/>
            <a:r>
              <a:rPr lang="ru-RU" sz="3200" b="1" dirty="0">
                <a:solidFill>
                  <a:srgbClr val="C00000"/>
                </a:solidFill>
              </a:rPr>
              <a:t>как средство повышения качества </a:t>
            </a:r>
            <a:r>
              <a:rPr lang="ru-RU" sz="3200" b="1" dirty="0" smtClean="0">
                <a:solidFill>
                  <a:srgbClr val="C00000"/>
                </a:solidFill>
              </a:rPr>
              <a:t>подготовки учащихся к ОГЭ по русскому языку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1440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8928992" cy="5542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8278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116632"/>
            <a:ext cx="8857401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82158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620688"/>
            <a:ext cx="8709217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368049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21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Толстых</dc:creator>
  <cp:lastModifiedBy>user</cp:lastModifiedBy>
  <cp:revision>4</cp:revision>
  <dcterms:created xsi:type="dcterms:W3CDTF">2019-01-07T08:49:36Z</dcterms:created>
  <dcterms:modified xsi:type="dcterms:W3CDTF">2019-03-03T09:50:44Z</dcterms:modified>
</cp:coreProperties>
</file>