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817" r:id="rId2"/>
    <p:sldMasterId id="2147483829" r:id="rId3"/>
    <p:sldMasterId id="2147483841" r:id="rId4"/>
  </p:sldMasterIdLst>
  <p:sldIdLst>
    <p:sldId id="256" r:id="rId5"/>
    <p:sldId id="288" r:id="rId6"/>
    <p:sldId id="257" r:id="rId7"/>
    <p:sldId id="283" r:id="rId8"/>
    <p:sldId id="258" r:id="rId9"/>
    <p:sldId id="259" r:id="rId10"/>
    <p:sldId id="260" r:id="rId11"/>
    <p:sldId id="284" r:id="rId12"/>
    <p:sldId id="302" r:id="rId13"/>
    <p:sldId id="293" r:id="rId14"/>
    <p:sldId id="303" r:id="rId15"/>
    <p:sldId id="291" r:id="rId16"/>
    <p:sldId id="295" r:id="rId17"/>
    <p:sldId id="301" r:id="rId18"/>
    <p:sldId id="266" r:id="rId19"/>
    <p:sldId id="269" r:id="rId20"/>
    <p:sldId id="270" r:id="rId21"/>
    <p:sldId id="299" r:id="rId22"/>
    <p:sldId id="281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3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D119E-D219-4302-B67F-F318A1653651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D003C-DE2F-4A00-8264-2E718D18F6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A28D4-6BA7-4649-BFFC-B2CFADD898DD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A41E2-EBF2-4217-904E-97E5D86895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2E93C-D5B7-4DCA-90E1-9ED59ECE8132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212B3-50C9-413B-88B8-7AC23F885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9488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7648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35302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81059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6383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49017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46253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4627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A35724F-3104-43CD-A477-BBD6DA7CD3F8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ECF10C7-B958-4C1C-9332-C8BB0922F1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89406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56527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81519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7027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56736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98234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79485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3001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31562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5842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0B3EC-E1E6-47E3-B42D-282F07B5D13A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3C9C2-C9B2-47EF-8A80-647E4A1BCE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90104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82617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0137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11803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82565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17674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4589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06223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15056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7314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F19C2-9BD6-468D-AD1F-7AE95CF93D41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FDC8B-8895-4837-A0D0-92CC27F838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175268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326397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76600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9974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135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4148D-9574-4FF4-8F46-4EFAAD9B6B2C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91C47-C6EE-48A4-9970-77FB31960D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B85B1E3-C2A0-472D-95BA-D992B04D843C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E0087C9-76BD-4EE4-831E-CCDEE9BFD9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DAC61-764D-4E41-9CF2-EF205B6BF591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2DC5C-5217-4A34-8C47-83300BFFF4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321CFCB-028F-41D3-81AF-202C533B2C9F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F65EF24-9D61-4D02-ADA4-0B1BA718B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030E884-2E77-4053-9DEE-D4A30A7A2F64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7696E1E-6213-4B0C-868D-325C1D8AF3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D0E21E-C1D4-43D9-A6FC-2DF29ED3EB11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46E64E-DE31-4FBB-91AB-F5DA4312A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06" r:id="rId4"/>
    <p:sldLayoutId id="2147483807" r:id="rId5"/>
    <p:sldLayoutId id="2147483814" r:id="rId6"/>
    <p:sldLayoutId id="2147483808" r:id="rId7"/>
    <p:sldLayoutId id="2147483815" r:id="rId8"/>
    <p:sldLayoutId id="2147483816" r:id="rId9"/>
    <p:sldLayoutId id="2147483809" r:id="rId10"/>
    <p:sldLayoutId id="214748381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>
            <a:alpha val="1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17.02.2019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6656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>
            <a:alpha val="1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17.02.2019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9575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>
            <a:alpha val="1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17.02.2019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3520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9.xml"/><Relationship Id="rId5" Type="http://schemas.openxmlformats.org/officeDocument/2006/relationships/slide" Target="slide6.xml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340768"/>
            <a:ext cx="6172200" cy="244827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Органы чувств</a:t>
            </a:r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157192"/>
            <a:ext cx="6172200" cy="1218208"/>
          </a:xfrm>
        </p:spPr>
        <p:txBody>
          <a:bodyPr/>
          <a:lstStyle/>
          <a:p>
            <a:pPr eaLnBrk="1" hangingPunct="1"/>
            <a:endParaRPr lang="ru-RU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259632" y="404664"/>
            <a:ext cx="6264696" cy="9361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63688" y="580328"/>
            <a:ext cx="5760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Наружное ухо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239" r="32387" b="13447"/>
          <a:stretch/>
        </p:blipFill>
        <p:spPr>
          <a:xfrm>
            <a:off x="2473571" y="1580667"/>
            <a:ext cx="4196858" cy="4588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02866" y="3355805"/>
            <a:ext cx="24735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Ушная раковина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67561" y="1988840"/>
            <a:ext cx="24735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Слуховой проход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67562" y="4725144"/>
            <a:ext cx="24735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Барабанная перепонка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979712" y="3894414"/>
            <a:ext cx="13681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8" idx="1"/>
          </p:cNvCxnSpPr>
          <p:nvPr/>
        </p:nvCxnSpPr>
        <p:spPr>
          <a:xfrm flipH="1">
            <a:off x="4572000" y="2527449"/>
            <a:ext cx="1895561" cy="169363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9" idx="1"/>
          </p:cNvCxnSpPr>
          <p:nvPr/>
        </p:nvCxnSpPr>
        <p:spPr>
          <a:xfrm flipH="1" flipV="1">
            <a:off x="6084168" y="4149080"/>
            <a:ext cx="383394" cy="111467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950696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906" y="1340768"/>
            <a:ext cx="2880189" cy="2657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03548" y="5373216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Барабанная перепонка тонкая, но очень прочная</a:t>
            </a:r>
            <a:endParaRPr lang="ru-RU" sz="3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983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439652" y="404664"/>
            <a:ext cx="6264696" cy="9361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0471" y="580328"/>
            <a:ext cx="5760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Среднее ухо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920" r="20454" b="11553"/>
          <a:stretch/>
        </p:blipFill>
        <p:spPr>
          <a:xfrm>
            <a:off x="2308669" y="1165103"/>
            <a:ext cx="4499311" cy="45480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2613751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Молоточек 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8144" y="2420888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Наковальня 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4509120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Стремя</a:t>
            </a:r>
            <a:r>
              <a:rPr lang="ru-RU" sz="3200" b="1" i="1" dirty="0" smtClean="0"/>
              <a:t> 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699792" y="2884419"/>
            <a:ext cx="792088" cy="2171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5220072" y="2713275"/>
            <a:ext cx="79208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6012160" y="4801507"/>
            <a:ext cx="100811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Управляющая кнопка: в начало 10">
            <a:hlinkClick r:id="rId3" action="ppaction://hlinksldjump" highlightClick="1"/>
          </p:cNvPr>
          <p:cNvSpPr/>
          <p:nvPr/>
        </p:nvSpPr>
        <p:spPr>
          <a:xfrm>
            <a:off x="251520" y="6237312"/>
            <a:ext cx="881577" cy="360040"/>
          </a:xfrm>
          <a:prstGeom prst="actionButtonBeginning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3889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439652" y="404664"/>
            <a:ext cx="6264696" cy="9361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63688" y="580328"/>
            <a:ext cx="5760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Внутреннее ухо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062" y="1416050"/>
            <a:ext cx="6121400" cy="4025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00192" y="5301208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Улитка 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 flipV="1">
            <a:off x="6516216" y="4149080"/>
            <a:ext cx="1188132" cy="129287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530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39652" y="404664"/>
            <a:ext cx="6264696" cy="9361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620688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Работа органа слуха</a:t>
            </a: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998" y="1556792"/>
            <a:ext cx="6229350" cy="5048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27167" y="5661248"/>
            <a:ext cx="4104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3200" b="1" i="1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Передача звуковых колебаний </a:t>
            </a:r>
            <a:endParaRPr lang="ru-RU" sz="3200" b="1" i="1" dirty="0">
              <a:solidFill>
                <a:srgbClr val="CC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634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Acrobats Graphics and Animated Gifs. Acrobats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060575"/>
            <a:ext cx="181927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 descr="Красивые рисунки животных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620713"/>
            <a:ext cx="575945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натоходцы, люди, цир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620713"/>
            <a:ext cx="381000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 descr="Король воздуха Адил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644900"/>
            <a:ext cx="38100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   </a:t>
            </a:r>
            <a:r>
              <a:rPr lang="ru-RU" sz="5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охраны слуха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579" name="Rectangle 1"/>
          <p:cNvSpPr>
            <a:spLocks noChangeArrowheads="1"/>
          </p:cNvSpPr>
          <p:nvPr/>
        </p:nvSpPr>
        <p:spPr bwMode="auto">
          <a:xfrm>
            <a:off x="684213" y="892081"/>
            <a:ext cx="7704137" cy="747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ru-RU" sz="2800" dirty="0">
                <a:solidFill>
                  <a:srgbClr val="161908"/>
                </a:solidFill>
                <a:latin typeface="Times New Roman" pitchFamily="18" charset="0"/>
                <a:cs typeface="Times New Roman" pitchFamily="18" charset="0"/>
              </a:rPr>
              <a:t>Не ковыряй в ухе острыми предметами— ты можешь повредить барабанную перепонку. Чистить уши можно только ватными тампонами.</a:t>
            </a:r>
          </a:p>
          <a:p>
            <a:pPr marL="457200" indent="-457200">
              <a:buFontTx/>
              <a:buAutoNum type="arabicPeriod"/>
            </a:pPr>
            <a:r>
              <a:rPr lang="ru-RU" sz="2800" dirty="0">
                <a:solidFill>
                  <a:srgbClr val="161908"/>
                </a:solidFill>
                <a:latin typeface="Times New Roman" pitchFamily="18" charset="0"/>
                <a:cs typeface="Times New Roman" pitchFamily="18" charset="0"/>
              </a:rPr>
              <a:t>Нельзя слушать громкую музыку, особенно в наушниках.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AutoNum type="arabicPeriod"/>
            </a:pPr>
            <a:r>
              <a:rPr lang="ru-RU" sz="2800" dirty="0">
                <a:solidFill>
                  <a:srgbClr val="161908"/>
                </a:solidFill>
                <a:latin typeface="Times New Roman" pitchFamily="18" charset="0"/>
                <a:cs typeface="Times New Roman" pitchFamily="18" charset="0"/>
              </a:rPr>
              <a:t>Защищай уши от ветра.</a:t>
            </a:r>
          </a:p>
          <a:p>
            <a:pPr marL="457200" indent="-457200">
              <a:buFontTx/>
              <a:buAutoNum type="arabicPeriod"/>
            </a:pPr>
            <a:r>
              <a:rPr lang="ru-RU" sz="2800" dirty="0">
                <a:solidFill>
                  <a:srgbClr val="161908"/>
                </a:solidFill>
                <a:latin typeface="Times New Roman" pitchFamily="18" charset="0"/>
                <a:cs typeface="Times New Roman" pitchFamily="18" charset="0"/>
              </a:rPr>
              <a:t>Не сморкайся сильно.</a:t>
            </a:r>
          </a:p>
          <a:p>
            <a:pPr marL="457200" indent="-457200">
              <a:buFontTx/>
              <a:buAutoNum type="arabicPeriod"/>
            </a:pPr>
            <a:r>
              <a:rPr lang="ru-RU" sz="2800" dirty="0">
                <a:solidFill>
                  <a:srgbClr val="161908"/>
                </a:solidFill>
                <a:latin typeface="Times New Roman" pitchFamily="18" charset="0"/>
                <a:cs typeface="Times New Roman" pitchFamily="18" charset="0"/>
              </a:rPr>
              <a:t>Не допускай попадания воды в уши.</a:t>
            </a:r>
          </a:p>
          <a:p>
            <a:pPr marL="457200" indent="-457200">
              <a:buFontTx/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Если уши заболели, обратиться к врачу</a:t>
            </a:r>
          </a:p>
          <a:p>
            <a:pPr marL="457200" indent="-457200">
              <a:buFontTx/>
              <a:buAutoNum type="arabicPeriod"/>
            </a:pPr>
            <a:r>
              <a:rPr lang="ru-RU" sz="2800" dirty="0">
                <a:solidFill>
                  <a:srgbClr val="161908"/>
                </a:solidFill>
                <a:latin typeface="Times New Roman" pitchFamily="18" charset="0"/>
                <a:cs typeface="Times New Roman" pitchFamily="18" charset="0"/>
              </a:rPr>
              <a:t>Мой уши каждый день</a:t>
            </a:r>
          </a:p>
          <a:p>
            <a:pPr marL="457200" indent="-457200">
              <a:buFontTx/>
              <a:buAutoNum type="arabicPeriod"/>
            </a:pPr>
            <a:r>
              <a:rPr lang="ru-RU" sz="2800" dirty="0">
                <a:solidFill>
                  <a:srgbClr val="161908"/>
                </a:solidFill>
                <a:latin typeface="Times New Roman" pitchFamily="18" charset="0"/>
                <a:cs typeface="Times New Roman" pitchFamily="18" charset="0"/>
              </a:rPr>
              <a:t>Каждое утро разминай ушную раковину.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AutoNum type="arabicPeriod"/>
            </a:pPr>
            <a:endParaRPr lang="ru-RU" sz="2400" dirty="0">
              <a:cs typeface="Times New Roman" pitchFamily="18" charset="0"/>
            </a:endParaRPr>
          </a:p>
          <a:p>
            <a:pPr marL="457200" indent="-457200">
              <a:buFontTx/>
              <a:buAutoNum type="arabicPeriod"/>
            </a:pPr>
            <a:endParaRPr lang="ru-RU" sz="2400" dirty="0">
              <a:latin typeface="Century Schoolbook" pitchFamily="18" charset="0"/>
            </a:endParaRPr>
          </a:p>
          <a:p>
            <a:pPr marL="457200" indent="-457200">
              <a:buFontTx/>
              <a:buAutoNum type="arabicPeriod"/>
            </a:pPr>
            <a:endParaRPr lang="ru-RU" sz="2400" dirty="0">
              <a:cs typeface="Times New Roman" pitchFamily="18" charset="0"/>
            </a:endParaRPr>
          </a:p>
          <a:p>
            <a:pPr marL="457200" indent="-457200">
              <a:buFontTx/>
              <a:buAutoNum type="arabicPeriod"/>
            </a:pPr>
            <a:endParaRPr lang="ru-RU" sz="2400" dirty="0">
              <a:solidFill>
                <a:srgbClr val="161908"/>
              </a:solidFill>
              <a:cs typeface="Times New Roman" pitchFamily="18" charset="0"/>
            </a:endParaRPr>
          </a:p>
          <a:p>
            <a:pPr marL="457200" indent="-457200">
              <a:buFontTx/>
              <a:buAutoNum type="arabicPeriod"/>
            </a:pPr>
            <a:endParaRPr lang="ru-RU" sz="2400" dirty="0">
              <a:cs typeface="Times New Roman" pitchFamily="18" charset="0"/>
            </a:endParaRPr>
          </a:p>
          <a:p>
            <a:pPr marL="457200" indent="-457200">
              <a:buFontTx/>
              <a:buAutoNum type="arabicPeriod"/>
            </a:pPr>
            <a:endParaRPr lang="ru-RU" sz="24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39652" y="404664"/>
            <a:ext cx="6264696" cy="9361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91680" y="548680"/>
            <a:ext cx="59046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873752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Уши – орган слуха.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 помощью ушей мы воспринимаем звуки окружающего мира и обращённую к нам речь.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Уши имеют сложное строение: наружное, среднее и внутреннее ухо.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Уши связаны нервами с головным мозгом.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8097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ru-RU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6856413"/>
        </p:xfrm>
        <a:graphic>
          <a:graphicData uri="http://schemas.openxmlformats.org/presentationml/2006/ole">
            <p:oleObj spid="_x0000_s1030" name="Слайд" r:id="rId3" imgW="4576320" imgH="3431880" progId="PowerPoint.Slide.8">
              <p:embed/>
            </p:oleObj>
          </a:graphicData>
        </a:graphic>
      </p:graphicFrame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4119563" y="125413"/>
            <a:ext cx="36099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CC0000"/>
                </a:solidFill>
              </a:rPr>
              <a:t>НА УРОКЕ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1922463" y="1762125"/>
            <a:ext cx="6897687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accent2"/>
                </a:solidFill>
                <a:latin typeface="Times New Roman" pitchFamily="18" charset="0"/>
              </a:rPr>
              <a:t>Я УЗНАЛ(А) …</a:t>
            </a: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accent2"/>
                </a:solidFill>
                <a:latin typeface="Times New Roman" pitchFamily="18" charset="0"/>
              </a:rPr>
              <a:t>МНЕ БЫЛО ТРУДНО …</a:t>
            </a: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accent2"/>
                </a:solidFill>
                <a:latin typeface="Times New Roman" pitchFamily="18" charset="0"/>
              </a:rPr>
              <a:t>Я  ПОРАДОВАЛСЯ  ЗА …</a:t>
            </a: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accent2"/>
                </a:solidFill>
                <a:latin typeface="Times New Roman" pitchFamily="18" charset="0"/>
              </a:rPr>
              <a:t>МНЕ БЫЛО ИНТЕРЕСНО …</a:t>
            </a: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accent2"/>
                </a:solidFill>
                <a:latin typeface="Times New Roman" pitchFamily="18" charset="0"/>
              </a:rPr>
              <a:t>( МНЕ ПОНРАВИЛОСЬ…)</a:t>
            </a:r>
          </a:p>
        </p:txBody>
      </p:sp>
      <p:pic>
        <p:nvPicPr>
          <p:cNvPr id="1031" name="Picture 8" descr="kartinki-smayyliki-animayshki-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0038" y="5654675"/>
            <a:ext cx="1223962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https://fs00.infourok.ru/images/doc/305/304630/img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 лишнее слово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844824"/>
            <a:ext cx="8496944" cy="1080120"/>
          </a:xfrm>
        </p:spPr>
        <p:txBody>
          <a:bodyPr/>
          <a:lstStyle/>
          <a:p>
            <a:pPr>
              <a:buNone/>
            </a:pPr>
            <a:r>
              <a:rPr lang="ru-RU" sz="5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071678"/>
            <a:ext cx="17692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Глаза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3000372"/>
            <a:ext cx="23574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голова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4000504"/>
            <a:ext cx="1428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нос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388" y="4857760"/>
            <a:ext cx="157927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язык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571500" y="549275"/>
            <a:ext cx="781692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Органы чувств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2" descr="музыка:классика,джаз,музыка на выходной Записи в рубрике музыка:классика,джаз,музыка на выходной Дневник Pagyda : LiveInternet -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4077072"/>
            <a:ext cx="3569717" cy="2473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6" descr="Техника и Технологии Новости комплекса RU-EXPO Выставки RU-EXP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77072"/>
            <a:ext cx="309634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8" descr="5 Июля 2013 - Персональный сай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844824"/>
            <a:ext cx="1850281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51520" y="1700808"/>
            <a:ext cx="62646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глаза – орган зрения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4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нос- орган обоняния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4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язык – орган вкуса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571501"/>
            <a:ext cx="8143875" cy="220942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урока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ухо не только орган слуха.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5" descr="Новости Азербайджана и мира за 5 марта 2014 го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8" y="2928938"/>
            <a:ext cx="4572000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5375" cy="129614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4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1476375" y="1557338"/>
            <a:ext cx="6453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1 .Узнать строение  органа слуха</a:t>
            </a:r>
          </a:p>
        </p:txBody>
      </p:sp>
      <p:sp>
        <p:nvSpPr>
          <p:cNvPr id="14341" name="Прямоугольник 4"/>
          <p:cNvSpPr>
            <a:spLocks noChangeArrowheads="1"/>
          </p:cNvSpPr>
          <p:nvPr/>
        </p:nvSpPr>
        <p:spPr bwMode="auto">
          <a:xfrm>
            <a:off x="1331640" y="1989138"/>
            <a:ext cx="745517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2.Выяснить, какую роль ещё играет ухо</a:t>
            </a:r>
          </a:p>
        </p:txBody>
      </p:sp>
      <p:sp>
        <p:nvSpPr>
          <p:cNvPr id="14342" name="Rectangle 3"/>
          <p:cNvSpPr>
            <a:spLocks noChangeArrowheads="1"/>
          </p:cNvSpPr>
          <p:nvPr/>
        </p:nvSpPr>
        <p:spPr bwMode="auto">
          <a:xfrm>
            <a:off x="1475656" y="2500313"/>
            <a:ext cx="740640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800" dirty="0">
                <a:solidFill>
                  <a:srgbClr val="161908"/>
                </a:solidFill>
                <a:latin typeface="Times New Roman" pitchFamily="18" charset="0"/>
                <a:cs typeface="Times New Roman" pitchFamily="18" charset="0"/>
              </a:rPr>
              <a:t>3.  Научиться беречь слух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3" name="Picture 7" descr="http://www.izuminki.com/images/aktivnoe-slushanie/2.jpg"/>
          <p:cNvPicPr>
            <a:picLocks noChangeAspect="1" noChangeArrowheads="1"/>
          </p:cNvPicPr>
          <p:nvPr/>
        </p:nvPicPr>
        <p:blipFill>
          <a:blip r:embed="rId2" cstate="print"/>
          <a:srcRect l="9972" t="12604" r="7407" b="14268"/>
          <a:stretch>
            <a:fillRect/>
          </a:stretch>
        </p:blipFill>
        <p:spPr bwMode="auto">
          <a:xfrm>
            <a:off x="2214563" y="3286125"/>
            <a:ext cx="4143375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на урок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250825" y="1044575"/>
            <a:ext cx="87137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dirty="0">
                <a:solidFill>
                  <a:srgbClr val="161908"/>
                </a:solidFill>
                <a:latin typeface="Times New Roman" pitchFamily="18" charset="0"/>
                <a:cs typeface="Times New Roman" pitchFamily="18" charset="0"/>
              </a:rPr>
              <a:t>1.Познакомиться со строением уха.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dirty="0">
                <a:solidFill>
                  <a:srgbClr val="161908"/>
                </a:solidFill>
                <a:latin typeface="Times New Roman" pitchFamily="18" charset="0"/>
                <a:cs typeface="Times New Roman" pitchFamily="18" charset="0"/>
              </a:rPr>
              <a:t>2.Понять, какую роль в организме человека ещё играет орган слуха.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dirty="0">
                <a:solidFill>
                  <a:srgbClr val="161908"/>
                </a:solidFill>
                <a:latin typeface="Times New Roman" pitchFamily="18" charset="0"/>
                <a:cs typeface="Times New Roman" pitchFamily="18" charset="0"/>
              </a:rPr>
              <a:t>3.Запомнить, как беречь слух.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dirty="0">
                <a:solidFill>
                  <a:srgbClr val="161908"/>
                </a:solidFill>
                <a:latin typeface="Times New Roman" pitchFamily="18" charset="0"/>
                <a:cs typeface="Times New Roman" pitchFamily="18" charset="0"/>
              </a:rPr>
              <a:t>4.Проверить и оценить свою  работу на уроке.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3" descr="E60 N52 посторонний звук в двигател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3617913"/>
            <a:ext cx="288131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7467600" cy="10715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План: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1"/>
          <p:cNvSpPr>
            <a:spLocks noChangeArrowheads="1"/>
          </p:cNvSpPr>
          <p:nvPr/>
        </p:nvSpPr>
        <p:spPr bwMode="auto">
          <a:xfrm>
            <a:off x="539750" y="1468438"/>
            <a:ext cx="7777163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 dirty="0">
                <a:solidFill>
                  <a:srgbClr val="161908"/>
                </a:solidFill>
                <a:latin typeface="Times New Roman" pitchFamily="18" charset="0"/>
                <a:cs typeface="Times New Roman" pitchFamily="18" charset="0"/>
              </a:rPr>
              <a:t>1.Ухо – это орган слуха.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b="1" dirty="0">
                <a:solidFill>
                  <a:srgbClr val="161908"/>
                </a:solidFill>
                <a:latin typeface="Times New Roman" pitchFamily="18" charset="0"/>
                <a:cs typeface="Times New Roman" pitchFamily="18" charset="0"/>
              </a:rPr>
              <a:t>2.Ухо – это орган равновесия.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b="1" dirty="0">
                <a:solidFill>
                  <a:srgbClr val="161908"/>
                </a:solidFill>
                <a:latin typeface="Times New Roman" pitchFamily="18" charset="0"/>
                <a:cs typeface="Times New Roman" pitchFamily="18" charset="0"/>
              </a:rPr>
              <a:t>2. Составление памятки по охране слуха.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b="1" dirty="0">
                <a:solidFill>
                  <a:srgbClr val="161908"/>
                </a:solidFill>
                <a:latin typeface="Times New Roman" pitchFamily="18" charset="0"/>
                <a:cs typeface="Times New Roman" pitchFamily="18" charset="0"/>
              </a:rPr>
              <a:t>3. Оценка своей работы.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3" descr="http://f2.thejournal.ie/media/2013/02/shutterstock_64091872-2-630x4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4076700"/>
            <a:ext cx="3479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s://fs01.infourok.ru/images/doc/37/47367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784976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855" y="1741984"/>
            <a:ext cx="4286250" cy="3248025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683568" y="445839"/>
            <a:ext cx="3312368" cy="8640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srgbClr val="9BBB59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92080" y="445839"/>
            <a:ext cx="3312368" cy="8640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srgbClr val="9BBB59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92080" y="4683968"/>
            <a:ext cx="3312368" cy="8640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srgbClr val="9BBB59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 rot="5400000" flipH="1">
            <a:off x="3070869" y="434803"/>
            <a:ext cx="648072" cy="2830386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6547" y="585499"/>
            <a:ext cx="30464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Наружное ухо</a:t>
            </a: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70229" y="4823628"/>
            <a:ext cx="30243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Внутреннее ухо</a:t>
            </a: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36096" y="585498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Среднее ухо</a:t>
            </a: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единительная линия 2"/>
          <p:cNvCxnSpPr>
            <a:stCxn id="6" idx="2"/>
          </p:cNvCxnSpPr>
          <p:nvPr/>
        </p:nvCxnSpPr>
        <p:spPr>
          <a:xfrm flipH="1">
            <a:off x="4810098" y="1309935"/>
            <a:ext cx="2138166" cy="154300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7" idx="0"/>
          </p:cNvCxnSpPr>
          <p:nvPr/>
        </p:nvCxnSpPr>
        <p:spPr>
          <a:xfrm flipH="1" flipV="1">
            <a:off x="5879181" y="3284984"/>
            <a:ext cx="1069083" cy="13989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87305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568</TotalTime>
  <Words>267</Words>
  <Application>Microsoft Office PowerPoint</Application>
  <PresentationFormat>Экран (4:3)</PresentationFormat>
  <Paragraphs>66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Эркер</vt:lpstr>
      <vt:lpstr>Тема Office</vt:lpstr>
      <vt:lpstr>1_Тема Office</vt:lpstr>
      <vt:lpstr>2_Тема Office</vt:lpstr>
      <vt:lpstr>Слайд</vt:lpstr>
      <vt:lpstr>Органы чувств</vt:lpstr>
      <vt:lpstr>   Найди лишнее слово</vt:lpstr>
      <vt:lpstr>Слайд 3</vt:lpstr>
      <vt:lpstr>Тема урока: ухо не только орган слуха.</vt:lpstr>
      <vt:lpstr>     Цели: </vt:lpstr>
      <vt:lpstr>Задачи на урок </vt:lpstr>
      <vt:lpstr>План: 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     Правила охраны слуха 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Ухо не только орган слуха</dc:title>
  <dc:creator>синкевич</dc:creator>
  <cp:lastModifiedBy>Apple</cp:lastModifiedBy>
  <cp:revision>60</cp:revision>
  <dcterms:created xsi:type="dcterms:W3CDTF">2015-03-18T11:24:30Z</dcterms:created>
  <dcterms:modified xsi:type="dcterms:W3CDTF">2019-02-17T08:58:57Z</dcterms:modified>
</cp:coreProperties>
</file>