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EF3D77-454B-4B94-91E3-45B2F3370840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7F9CA-2C64-4D0F-80B7-26EC8267F5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559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7F9CA-2C64-4D0F-80B7-26EC8267F52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550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4423" y="802298"/>
            <a:ext cx="8637073" cy="2920713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4424" y="3724074"/>
            <a:ext cx="8637072" cy="977621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3940-0C8E-49B4-B6D7-232E8D3B187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626774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6834" y="798973"/>
            <a:ext cx="811019" cy="503578"/>
          </a:xfrm>
        </p:spPr>
        <p:txBody>
          <a:bodyPr/>
          <a:lstStyle/>
          <a:p>
            <a:fld id="{6B62AFEA-0CFB-4238-B81B-C2146AE7A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77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3940-0C8E-49B4-B6D7-232E8D3B187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2AFEA-0CFB-4238-B81B-C2146AE7A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250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7052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518654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3940-0C8E-49B4-B6D7-232E8D3B187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2AFEA-0CFB-4238-B81B-C2146AE7A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090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3940-0C8E-49B4-B6D7-232E8D3B187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2AFEA-0CFB-4238-B81B-C2146AE7A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565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423" y="1756130"/>
            <a:ext cx="8643154" cy="1969007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4423" y="3725137"/>
            <a:ext cx="8643154" cy="1093987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3940-0C8E-49B4-B6D7-232E8D3B187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2AFEA-0CFB-4238-B81B-C2146AE7A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637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293577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488654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4140" y="2017343"/>
            <a:ext cx="4488654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3940-0C8E-49B4-B6D7-232E8D3B187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2AFEA-0CFB-4238-B81B-C2146AE7A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131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295603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488794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488794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6025" y="2023003"/>
            <a:ext cx="4488794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6025" y="2821491"/>
            <a:ext cx="4488794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3940-0C8E-49B4-B6D7-232E8D3B187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2AFEA-0CFB-4238-B81B-C2146AE7A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691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3940-0C8E-49B4-B6D7-232E8D3B187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2AFEA-0CFB-4238-B81B-C2146AE7A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715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3940-0C8E-49B4-B6D7-232E8D3B187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2AFEA-0CFB-4238-B81B-C2146AE7A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841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2961967" cy="2406518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32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2961967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3940-0C8E-49B4-B6D7-232E8D3B187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2AFEA-0CFB-4238-B81B-C2146AE7A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718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2"/>
            <a:ext cx="5532328" cy="192229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059600"/>
            <a:ext cx="5524404" cy="209013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7C4A3940-0C8E-49B4-B6D7-232E8D3B187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2AFEA-0CFB-4238-B81B-C2146AE7A1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632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29121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42079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A3940-0C8E-49B4-B6D7-232E8D3B187A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62677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B62AFEA-0CFB-4238-B81B-C2146AE7A13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0" y="3622291"/>
            <a:ext cx="12192000" cy="250598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69903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FA0DC0-F56E-4138-BAFD-ED7810A0D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800" dirty="0">
                <a:latin typeface="Britannic Bold" panose="020B0903060703020204" pitchFamily="34" charset="0"/>
              </a:rPr>
              <a:t>mascots</a:t>
            </a:r>
            <a:endParaRPr lang="ru-RU" sz="8800" dirty="0">
              <a:latin typeface="Arial Black" panose="020B0A04020102020204" pitchFamily="34" charset="0"/>
            </a:endParaRP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7B7299AE-5561-4524-85ED-D2666B55992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7219" y="2011363"/>
            <a:ext cx="2609024" cy="3448050"/>
          </a:xfrm>
          <a:prstGeom prst="rect">
            <a:avLst/>
          </a:prstGeom>
        </p:spPr>
      </p:pic>
      <p:pic>
        <p:nvPicPr>
          <p:cNvPr id="15" name="Объект 14">
            <a:extLst>
              <a:ext uri="{FF2B5EF4-FFF2-40B4-BE49-F238E27FC236}">
                <a16:creationId xmlns:a16="http://schemas.microsoft.com/office/drawing/2014/main" id="{51B62C91-0E6A-4BE2-9EA2-C421CFE3B33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4750" y="2011364"/>
            <a:ext cx="4487863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59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FC0CF5-8542-4610-BADF-C97A83EC1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>
                <a:latin typeface="Britannic Bold" panose="020B0903060703020204" pitchFamily="34" charset="0"/>
              </a:rPr>
              <a:t>Mascot -</a:t>
            </a:r>
            <a:endParaRPr lang="ru-RU" sz="6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F5A840-E7D5-4E08-A1EC-76ED6F4519E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/>
              <a:t>is a grown man in  a cuddly animal costume</a:t>
            </a:r>
            <a:endParaRPr lang="ru-RU" sz="44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4C544A5-4794-4EAF-AF10-970E5ABC0F7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4750" y="2061281"/>
            <a:ext cx="4487863" cy="335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305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824B3D-C0CE-4828-BC10-537F6751F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599" y="394995"/>
            <a:ext cx="5532328" cy="1830584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Britannic Bold" panose="020B0903060703020204" pitchFamily="34" charset="0"/>
              </a:rPr>
              <a:t>Gunnersaurus rex – is a friendly dinosaur. </a:t>
            </a:r>
            <a:br>
              <a:rPr lang="en-US" sz="2800" dirty="0">
                <a:latin typeface="Britannic Bold" panose="020B0903060703020204" pitchFamily="34" charset="0"/>
              </a:rPr>
            </a:br>
            <a:endParaRPr lang="ru-RU" sz="2800" dirty="0">
              <a:latin typeface="Cambria" panose="02040503050406030204" pitchFamily="18" charset="0"/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A05F1576-1E3E-47D1-A0E0-E3C3919F26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5811" y="2281792"/>
            <a:ext cx="5524404" cy="2003742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Britannic Bold" panose="020B0903060703020204" pitchFamily="34" charset="0"/>
              </a:rPr>
              <a:t>The mascot for </a:t>
            </a:r>
            <a:endParaRPr lang="ru-RU" sz="2800" dirty="0">
              <a:latin typeface="Britannic Bold" panose="020B0903060703020204" pitchFamily="34" charset="0"/>
            </a:endParaRPr>
          </a:p>
          <a:p>
            <a:r>
              <a:rPr lang="en-US" sz="2800" dirty="0">
                <a:latin typeface="Britannic Bold" panose="020B0903060703020204" pitchFamily="34" charset="0"/>
              </a:rPr>
              <a:t>Arsenal football club</a:t>
            </a:r>
            <a:endParaRPr lang="ru-RU" sz="2800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5FF2C7E-B9A3-4F89-A8B2-BE62FFA5CE9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45181" y="43183"/>
            <a:ext cx="4302176" cy="5743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791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15887D-8CD6-4F25-8BF5-0FE80ECDB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4671" y="798974"/>
            <a:ext cx="3273099" cy="1659414"/>
          </a:xfrm>
        </p:spPr>
        <p:txBody>
          <a:bodyPr anchor="t">
            <a:normAutofit/>
          </a:bodyPr>
          <a:lstStyle/>
          <a:p>
            <a:r>
              <a:rPr lang="en-US" sz="2800" b="1" u="sng" dirty="0">
                <a:latin typeface="Britannic Bold" panose="020B0903060703020204" pitchFamily="34" charset="0"/>
              </a:rPr>
              <a:t>Billy </a:t>
            </a:r>
            <a:r>
              <a:rPr lang="en-US" sz="2800" b="1" u="sng" dirty="0" err="1">
                <a:latin typeface="Britannic Bold" panose="020B0903060703020204" pitchFamily="34" charset="0"/>
              </a:rPr>
              <a:t>Bantom</a:t>
            </a:r>
            <a:r>
              <a:rPr lang="en-US" sz="2800" b="1" u="sng" dirty="0">
                <a:latin typeface="Britannic Bold" panose="020B0903060703020204" pitchFamily="34" charset="0"/>
              </a:rPr>
              <a:t> </a:t>
            </a:r>
            <a:br>
              <a:rPr lang="en-US" sz="2800" b="1" u="sng" dirty="0">
                <a:latin typeface="Britannic Bold" panose="020B0903060703020204" pitchFamily="34" charset="0"/>
              </a:rPr>
            </a:br>
            <a:r>
              <a:rPr lang="en-US" sz="2800" b="1" u="sng" dirty="0">
                <a:latin typeface="Britannic Bold" panose="020B0903060703020204" pitchFamily="34" charset="0"/>
              </a:rPr>
              <a:t>is a tall brown hen</a:t>
            </a:r>
            <a:endParaRPr lang="ru-RU" sz="2800" b="1" u="sng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E9A02292-71D3-4504-B1EC-88305EF000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65692" y="180137"/>
            <a:ext cx="4392118" cy="5273536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A7860049-9F44-4FFE-838E-672D2AA4CB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44671" y="2743201"/>
            <a:ext cx="3275013" cy="2710472"/>
          </a:xfrm>
        </p:spPr>
        <p:txBody>
          <a:bodyPr>
            <a:normAutofit/>
          </a:bodyPr>
          <a:lstStyle/>
          <a:p>
            <a:r>
              <a:rPr lang="en-US" sz="2800" b="1" u="sng" dirty="0">
                <a:latin typeface="Britannic Bold" panose="020B0903060703020204" pitchFamily="34" charset="0"/>
              </a:rPr>
              <a:t>Billy </a:t>
            </a:r>
            <a:r>
              <a:rPr lang="en-US" sz="2800" b="1" u="sng" dirty="0" err="1">
                <a:latin typeface="Britannic Bold" panose="020B0903060703020204" pitchFamily="34" charset="0"/>
              </a:rPr>
              <a:t>Bantom</a:t>
            </a:r>
            <a:r>
              <a:rPr lang="en-US" sz="2800" b="1" u="sng" dirty="0">
                <a:latin typeface="Britannic Bold" panose="020B0903060703020204" pitchFamily="34" charset="0"/>
              </a:rPr>
              <a:t> is a mascot of  the Bradford  City A.F.C. team</a:t>
            </a:r>
            <a:endParaRPr lang="ru-RU" sz="2800" b="1" u="sng" dirty="0"/>
          </a:p>
        </p:txBody>
      </p:sp>
    </p:spTree>
    <p:extLst>
      <p:ext uri="{BB962C8B-B14F-4D97-AF65-F5344CB8AC3E}">
        <p14:creationId xmlns:p14="http://schemas.microsoft.com/office/powerpoint/2010/main" val="2933788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C3EA07-B85E-4D50-BFD4-07FA7B323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4671" y="798974"/>
            <a:ext cx="3273099" cy="1644424"/>
          </a:xfrm>
        </p:spPr>
        <p:txBody>
          <a:bodyPr anchor="t">
            <a:normAutofit/>
          </a:bodyPr>
          <a:lstStyle/>
          <a:p>
            <a:r>
              <a:rPr lang="en-US" sz="2800" dirty="0">
                <a:latin typeface="Britannic Bold" panose="020B0903060703020204" pitchFamily="34" charset="0"/>
              </a:rPr>
              <a:t>Fred the red is a big cute red devil</a:t>
            </a:r>
            <a:endParaRPr lang="ru-RU" sz="28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01B2918-5678-476C-BF17-8C3A89DB48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5770" y="554636"/>
            <a:ext cx="3157547" cy="4903189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4DFF3F54-374A-4C35-8FFD-5DD9141EBE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44671" y="2668249"/>
            <a:ext cx="3275013" cy="2593299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Britannic Bold" panose="020B0903060703020204" pitchFamily="34" charset="0"/>
              </a:rPr>
              <a:t>Fred the red is a mascot for the Manchester United Football Club</a:t>
            </a:r>
          </a:p>
          <a:p>
            <a:endParaRPr lang="en-US" sz="2800" dirty="0">
              <a:latin typeface="Britannic Bold" panose="020B0903060703020204" pitchFamily="34" charset="0"/>
            </a:endParaRPr>
          </a:p>
          <a:p>
            <a:endParaRPr lang="en-US" sz="2800" dirty="0">
              <a:latin typeface="Britannic Bold" panose="020B0903060703020204" pitchFamily="34" charset="0"/>
            </a:endParaRPr>
          </a:p>
          <a:p>
            <a:endParaRPr lang="en-US" dirty="0">
              <a:latin typeface="Britannic Bold" panose="020B0903060703020204" pitchFamily="34" charset="0"/>
            </a:endParaRPr>
          </a:p>
          <a:p>
            <a:endParaRPr lang="en-US" dirty="0">
              <a:latin typeface="Britannic Bold" panose="020B0903060703020204" pitchFamily="34" charset="0"/>
            </a:endParaRPr>
          </a:p>
          <a:p>
            <a:endParaRPr lang="en-US" dirty="0">
              <a:latin typeface="Britannic Bold" panose="020B0903060703020204" pitchFamily="34" charset="0"/>
            </a:endParaRPr>
          </a:p>
          <a:p>
            <a:endParaRPr lang="en-US" dirty="0">
              <a:latin typeface="Britannic Bold" panose="020B0903060703020204" pitchFamily="34" charset="0"/>
            </a:endParaRPr>
          </a:p>
          <a:p>
            <a:endParaRPr lang="en-US" dirty="0">
              <a:latin typeface="Britannic Bold" panose="020B0903060703020204" pitchFamily="34" charset="0"/>
            </a:endParaRPr>
          </a:p>
          <a:p>
            <a:endParaRPr lang="en-US" dirty="0">
              <a:latin typeface="Britannic Bold" panose="020B0903060703020204" pitchFamily="34" charset="0"/>
            </a:endParaRPr>
          </a:p>
          <a:p>
            <a:endParaRPr lang="en-US" dirty="0">
              <a:latin typeface="Britannic Bold" panose="020B0903060703020204" pitchFamily="34" charset="0"/>
            </a:endParaRPr>
          </a:p>
          <a:p>
            <a:endParaRPr lang="en-US" dirty="0">
              <a:latin typeface="Britannic Bold" panose="020B0903060703020204" pitchFamily="34" charset="0"/>
            </a:endParaRPr>
          </a:p>
          <a:p>
            <a:endParaRPr lang="en-US" dirty="0">
              <a:latin typeface="Britannic Bold" panose="020B0903060703020204" pitchFamily="34" charset="0"/>
            </a:endParaRPr>
          </a:p>
          <a:p>
            <a:endParaRPr lang="en-US" dirty="0">
              <a:latin typeface="Britannic Bold" panose="020B0903060703020204" pitchFamily="34" charset="0"/>
            </a:endParaRPr>
          </a:p>
          <a:p>
            <a:endParaRPr lang="en-US" dirty="0">
              <a:latin typeface="Britannic Bold" panose="020B0903060703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485420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9D5"/>
      </a:lt2>
      <a:accent1>
        <a:srgbClr val="FB8C29"/>
      </a:accent1>
      <a:accent2>
        <a:srgbClr val="F2C351"/>
      </a:accent2>
      <a:accent3>
        <a:srgbClr val="D0CBA5"/>
      </a:accent3>
      <a:accent4>
        <a:srgbClr val="A2C476"/>
      </a:accent4>
      <a:accent5>
        <a:srgbClr val="57C293"/>
      </a:accent5>
      <a:accent6>
        <a:srgbClr val="06BFDE"/>
      </a:accent6>
      <a:hlink>
        <a:srgbClr val="FBAE29"/>
      </a:hlink>
      <a:folHlink>
        <a:srgbClr val="EDC47E"/>
      </a:folHlink>
    </a:clrScheme>
    <a:fontScheme name="Галерея">
      <a:majorFont>
        <a:latin typeface="Rockwell" panose="020606030202050204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BB5F5D82-B5E9-469E-A815-C655ED4AF24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87</TotalTime>
  <Words>66</Words>
  <Application>Microsoft Office PowerPoint</Application>
  <PresentationFormat>Широкоэкранный</PresentationFormat>
  <Paragraphs>23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Arial Black</vt:lpstr>
      <vt:lpstr>Britannic Bold</vt:lpstr>
      <vt:lpstr>Calibri</vt:lpstr>
      <vt:lpstr>Cambria</vt:lpstr>
      <vt:lpstr>Rockwell</vt:lpstr>
      <vt:lpstr>Галерея</vt:lpstr>
      <vt:lpstr>mascots</vt:lpstr>
      <vt:lpstr>Mascot -</vt:lpstr>
      <vt:lpstr>Gunnersaurus rex – is a friendly dinosaur.  </vt:lpstr>
      <vt:lpstr>Billy Bantom  is a tall brown hen</vt:lpstr>
      <vt:lpstr>Fred the red is a big cute red devil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mASCOTES</dc:title>
  <dc:creator>User</dc:creator>
  <cp:lastModifiedBy>User</cp:lastModifiedBy>
  <cp:revision>13</cp:revision>
  <dcterms:created xsi:type="dcterms:W3CDTF">2018-05-10T14:15:57Z</dcterms:created>
  <dcterms:modified xsi:type="dcterms:W3CDTF">2019-03-03T15:36:13Z</dcterms:modified>
</cp:coreProperties>
</file>