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ags/tag12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ags/tag11.xml" ContentType="application/vnd.openxmlformats-officedocument.presentationml.tags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31"/>
  </p:notesMasterIdLst>
  <p:sldIdLst>
    <p:sldId id="256" r:id="rId7"/>
    <p:sldId id="257" r:id="rId8"/>
    <p:sldId id="269" r:id="rId9"/>
    <p:sldId id="280" r:id="rId10"/>
    <p:sldId id="259" r:id="rId11"/>
    <p:sldId id="281" r:id="rId12"/>
    <p:sldId id="270" r:id="rId13"/>
    <p:sldId id="261" r:id="rId14"/>
    <p:sldId id="260" r:id="rId15"/>
    <p:sldId id="276" r:id="rId16"/>
    <p:sldId id="277" r:id="rId17"/>
    <p:sldId id="278" r:id="rId18"/>
    <p:sldId id="283" r:id="rId19"/>
    <p:sldId id="258" r:id="rId20"/>
    <p:sldId id="262" r:id="rId21"/>
    <p:sldId id="284" r:id="rId22"/>
    <p:sldId id="271" r:id="rId23"/>
    <p:sldId id="263" r:id="rId24"/>
    <p:sldId id="272" r:id="rId25"/>
    <p:sldId id="273" r:id="rId26"/>
    <p:sldId id="274" r:id="rId27"/>
    <p:sldId id="285" r:id="rId28"/>
    <p:sldId id="268" r:id="rId29"/>
    <p:sldId id="26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E8444-3FE4-4A07-9868-D22CBC00E3B9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79017-3AAE-4ACD-A623-FF39EECF0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сп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79017-3AAE-4ACD-A623-FF39EECF0A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C51F7-A883-44B4-877F-6D98D4CA4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F49F5-A921-49ED-B02B-A3DA3A508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FE9B2-642C-486B-9D5A-D91725AD3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3EE46-BC2D-4DE9-9A38-B21FD3249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0E93-43E2-48E2-8B47-89EA2D460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2217-5BDA-40D9-8E78-A9872D5EB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809D-6DD5-4FFA-B49E-72EF13E8D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CFF0C-C2CF-4ACE-A886-AB541F185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8A388-7833-40C6-A27E-FBE535159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5118-13A0-4BB0-8E64-45B9FB145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9EC4A-A6CD-4719-84B6-15304F8DA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C51F7-A883-44B4-877F-6D98D4CA4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F49F5-A921-49ED-B02B-A3DA3A508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FE9B2-642C-486B-9D5A-D91725AD3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3EE46-BC2D-4DE9-9A38-B21FD3249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0E93-43E2-48E2-8B47-89EA2D460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2217-5BDA-40D9-8E78-A9872D5EB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809D-6DD5-4FFA-B49E-72EF13E8D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CFF0C-C2CF-4ACE-A886-AB541F185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8A388-7833-40C6-A27E-FBE535159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5118-13A0-4BB0-8E64-45B9FB145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9EC4A-A6CD-4719-84B6-15304F8DA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C51F7-A883-44B4-877F-6D98D4CA4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F49F5-A921-49ED-B02B-A3DA3A508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FE9B2-642C-486B-9D5A-D91725AD3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3EE46-BC2D-4DE9-9A38-B21FD3249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0E93-43E2-48E2-8B47-89EA2D460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2217-5BDA-40D9-8E78-A9872D5EB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809D-6DD5-4FFA-B49E-72EF13E8D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CFF0C-C2CF-4ACE-A886-AB541F185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8A388-7833-40C6-A27E-FBE535159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35118-13A0-4BB0-8E64-45B9FB145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9EC4A-A6CD-4719-84B6-15304F8DA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ags" Target="../tags/tag9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ags" Target="../tags/tag1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ags" Target="../tags/tag11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ags" Target="../tags/tag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56FC87D-EFC5-4657-A4FC-594D3F6CD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56FC87D-EFC5-4657-A4FC-594D3F6CD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56FC87D-EFC5-4657-A4FC-594D3F6CD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501122" cy="221457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Необычное в обычном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857496"/>
            <a:ext cx="6400800" cy="1752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или </a:t>
            </a:r>
          </a:p>
          <a:p>
            <a:pPr algn="ctr"/>
            <a:r>
              <a:rPr lang="ru-RU" sz="3200" b="1" cap="all" dirty="0" smtClean="0">
                <a:ln/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чудеса своими руками</a:t>
            </a:r>
            <a:endParaRPr lang="ru-RU" sz="3200" b="1" cap="all" dirty="0">
              <a:ln/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0" name="Picture 10" descr="https://im0-tub-ru.yandex.net/i?id=5869e8edd00ca2869fbd356570fe608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747433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572032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357686" y="1857364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ru-RU" sz="2400" dirty="0" smtClean="0"/>
              <a:t>Много делать мы умеем:</a:t>
            </a:r>
            <a:br>
              <a:rPr lang="ru-RU" sz="2400" dirty="0" smtClean="0"/>
            </a:br>
            <a:r>
              <a:rPr lang="ru-RU" sz="2400" dirty="0" smtClean="0"/>
              <a:t>Стричь, кроить и вырезать.</a:t>
            </a:r>
            <a:br>
              <a:rPr lang="ru-RU" sz="2400" dirty="0" smtClean="0"/>
            </a:br>
            <a:r>
              <a:rPr lang="ru-RU" sz="2400" dirty="0" smtClean="0"/>
              <a:t>Не играйте с нами, дети:</a:t>
            </a:r>
            <a:br>
              <a:rPr lang="ru-RU" sz="2400" dirty="0" smtClean="0"/>
            </a:br>
            <a:r>
              <a:rPr lang="ru-RU" sz="2400" dirty="0" smtClean="0"/>
              <a:t>Можем больно наказать!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http://www.daks.ru/upload/iblock/9be/1771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3643338" cy="49292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0" name="Picture 10" descr="https://im0-tub-ru.yandex.net/i?id=5869e8edd00ca2869fbd356570fe608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747433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572032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357686" y="1857364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ru-RU" sz="2400" dirty="0" smtClean="0"/>
              <a:t>Он как палочка у мага,</a:t>
            </a:r>
            <a:br>
              <a:rPr lang="ru-RU" sz="2400" dirty="0" smtClean="0"/>
            </a:br>
            <a:r>
              <a:rPr lang="ru-RU" sz="2400" dirty="0" smtClean="0"/>
              <a:t>только обрати свой взор,</a:t>
            </a:r>
            <a:br>
              <a:rPr lang="ru-RU" sz="2400" dirty="0" smtClean="0"/>
            </a:br>
            <a:r>
              <a:rPr lang="ru-RU" sz="2400" dirty="0" smtClean="0"/>
              <a:t>на картоне и бумаге</a:t>
            </a:r>
            <a:br>
              <a:rPr lang="ru-RU" sz="2400" dirty="0" smtClean="0"/>
            </a:br>
            <a:r>
              <a:rPr lang="ru-RU" sz="2400" dirty="0" smtClean="0"/>
              <a:t>свой изобразишь узор.</a:t>
            </a:r>
            <a:br>
              <a:rPr lang="ru-RU" sz="2400" dirty="0" smtClean="0"/>
            </a:br>
            <a:r>
              <a:rPr lang="ru-RU" sz="2400" dirty="0" smtClean="0"/>
              <a:t>Этот Друг в работе наш.</a:t>
            </a:r>
            <a:br>
              <a:rPr lang="ru-RU" sz="2400" dirty="0" smtClean="0"/>
            </a:br>
            <a:r>
              <a:rPr lang="ru-RU" sz="2400" dirty="0" smtClean="0"/>
              <a:t>Дружно, скажем …….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https://im0-tub-ru.yandex.net/i?id=fe449f5e7ac19921b4939fd851b6bb52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3571900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0" name="Picture 10" descr="https://im0-tub-ru.yandex.net/i?id=5869e8edd00ca2869fbd356570fe608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747433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572032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357686" y="1857364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ru-RU" sz="2400" dirty="0" smtClean="0"/>
              <a:t>Цвета разного он, гибкий,</a:t>
            </a:r>
            <a:br>
              <a:rPr lang="ru-RU" sz="2400" dirty="0" smtClean="0"/>
            </a:br>
            <a:r>
              <a:rPr lang="ru-RU" sz="2400" dirty="0" smtClean="0"/>
              <a:t>не страшны для нас ошибки.</a:t>
            </a:r>
            <a:br>
              <a:rPr lang="ru-RU" sz="2400" dirty="0" smtClean="0"/>
            </a:br>
            <a:r>
              <a:rPr lang="ru-RU" sz="2400" dirty="0" smtClean="0"/>
              <a:t>Всё исправить в его власти.</a:t>
            </a:r>
            <a:br>
              <a:rPr lang="ru-RU" sz="2400" dirty="0" smtClean="0"/>
            </a:br>
            <a:r>
              <a:rPr lang="ru-RU" sz="2400" dirty="0" smtClean="0"/>
              <a:t>Дружно, скажем- это…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8" descr="https://im3-tub-ru.yandex.net/i?id=538098f3d8feee22be70f2e8c4186b36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285860"/>
            <a:ext cx="3620787" cy="43577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есятое измерение\Desktop\7158230d14ca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071678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Второй обычный предмет…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десятое измерение\Desktop\2016-2017\сердце отдаю детям\моя папка\СЕРДЦЕ РАЙОН\смайлики\п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714620"/>
            <a:ext cx="1327496" cy="13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есятое измерение\Desktop\2016-2017\сердце отдаю детям\моя папка\СЕРДЦЕ РАЙОН\смайлики\depositphotos_24779959-stock-illustration-dreamy-emoticon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643182"/>
            <a:ext cx="179753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десятое измерение\Desktop\2016-2017\сердце отдаю детям\моя папка\СЕРДЦЕ РАЙОН\смайлики\i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571744"/>
            <a:ext cx="1500198" cy="134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десятое измерение\Desktop\2016-2017\сердце отдаю детям\моя папка\СЕРДЦЕ РАЙОН\смайлики\depositphotos_47000523-Female-emoticon-winking.jpg"/>
          <p:cNvPicPr/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071942"/>
            <a:ext cx="1500198" cy="124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десятое измерение\Desktop\2016-2017\сердце отдаю детям\моя папка\СЕРДЦЕ РАЙОН\смайлики\ceritalucu2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143380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C:\Users\десятое измерение\Desktop\2016-2017\сердце отдаю детям\моя папка\СЕРДЦЕ РАЙОН\Воспитатель_Год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500438"/>
            <a:ext cx="2571768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316662" cy="5714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Девиз экспедиции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Никогда не унывать!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Все пройти и все узнать!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2214546" y="5429264"/>
            <a:ext cx="4800600" cy="95569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экспедиция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965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643306" y="2428868"/>
            <a:ext cx="2563803" cy="642931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СТАНЦИЯ 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2285984" y="3286124"/>
            <a:ext cx="4891087" cy="855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6000" b="1" kern="10" spc="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СобиралкинО</a:t>
            </a:r>
            <a:endParaRPr lang="ru-RU" sz="6000" b="1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есятое измерение\Desktop\7158230d14ca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071678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Третий обычный предмет…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десятое измерение\Desktop\69948a88e6b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BD8E8"/>
              </a:clrFrom>
              <a:clrTo>
                <a:srgbClr val="CBD8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3" y="2550995"/>
            <a:ext cx="3214710" cy="3016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C:\Users\десятое измерение\Desktop\2016-2017\сердце отдаю детям\моя папка\СЕРДЦЕ РАЙОН\Воспитатель_Год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500438"/>
            <a:ext cx="2571768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316662" cy="5714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Девиз экспедиции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Никогда не унывать!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Все пройти и все узнать!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2214546" y="5429264"/>
            <a:ext cx="4800600" cy="95569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экспедиция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3108" y="2500306"/>
            <a:ext cx="5214974" cy="29289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Станция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Научно-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исследовательская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486400" cy="566738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История зеркала</a:t>
            </a:r>
            <a:endParaRPr lang="ru-RU" sz="4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00034" y="3500438"/>
            <a:ext cx="3065464" cy="490554"/>
          </a:xfrm>
        </p:spPr>
        <p:txBody>
          <a:bodyPr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Лужа – первое зеркало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73.beon.ru/45/22/1052245/17/61572817/65084175_1286648071_21041291_luja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857232"/>
            <a:ext cx="2928958" cy="2517228"/>
          </a:xfrm>
          <a:prstGeom prst="rect">
            <a:avLst/>
          </a:prstGeom>
          <a:noFill/>
        </p:spPr>
      </p:pic>
      <p:pic>
        <p:nvPicPr>
          <p:cNvPr id="8" name="Picture 2" descr="C:\Users\десятое измерение\Desktop\2016-2017\сердце отдаю детям\моя папка\СЕРДЦЕ РАЙОН\история зеркала\r2_gM6m44Ed1_orig_36d49cf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857232"/>
            <a:ext cx="2214578" cy="3429024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572008"/>
            <a:ext cx="5064235" cy="180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 descr="https://static-eu.insales.ru/files/1/6289/1841297/original/miroir_tibetain-9ee4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4071942"/>
            <a:ext cx="2357454" cy="2288790"/>
          </a:xfrm>
          <a:prstGeom prst="rect">
            <a:avLst/>
          </a:prstGeom>
          <a:noFill/>
        </p:spPr>
      </p:pic>
      <p:pic>
        <p:nvPicPr>
          <p:cNvPr id="5128" name="Picture 8" descr="http://www.stroisa.com/images/2012-03-24/istoriya-zerkala_3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42597" y="857232"/>
            <a:ext cx="2444246" cy="3429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316662" cy="64294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Виды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экпедиций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 descr="C:\Users\десятое измерение\Desktop\2016-2017\сердце отдаю детям\моя папка\СЕРДЦЕ РАЙОН\Antarctica-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357298"/>
            <a:ext cx="3670582" cy="2143140"/>
          </a:xfrm>
          <a:prstGeom prst="rect">
            <a:avLst/>
          </a:prstGeom>
          <a:noFill/>
        </p:spPr>
      </p:pic>
      <p:pic>
        <p:nvPicPr>
          <p:cNvPr id="1028" name="Picture 4" descr="C:\Users\десятое измерение\Desktop\2016-2017\сердце отдаю детям\моя папка\СЕРДЦЕ РАЙОН\AE1-100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285860"/>
            <a:ext cx="3594611" cy="2231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857232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Спасательная экспедиция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714752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Спортивная экспедиция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643314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экспедиция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857232"/>
            <a:ext cx="4071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Археологическая экспедиция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десятое измерение\Desktop\2016-2017\сердце отдаю детям\моя папка\СЕРДЦЕ РАЙОН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143380"/>
            <a:ext cx="3643338" cy="2425132"/>
          </a:xfrm>
          <a:prstGeom prst="rect">
            <a:avLst/>
          </a:prstGeom>
          <a:noFill/>
        </p:spPr>
      </p:pic>
      <p:pic>
        <p:nvPicPr>
          <p:cNvPr id="1030" name="Picture 6" descr="C:\Users\десятое измерение\Desktop\2016-2017\сердце отдаю детям\моя папка\СЕРДЦЕ РАЙОН\img227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4143380"/>
            <a:ext cx="3643338" cy="24358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0034" y="214290"/>
            <a:ext cx="828680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История появления зеркала в России</a:t>
            </a:r>
            <a:endParaRPr kumimoji="0" lang="ru-RU" sz="4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94210" name="Picture 2" descr="https://i12.fotocdn.net/s23/236/public_pin_m/323/2582332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75" y="1071546"/>
            <a:ext cx="3940759" cy="4786346"/>
          </a:xfrm>
          <a:prstGeom prst="rect">
            <a:avLst/>
          </a:prstGeom>
          <a:noFill/>
        </p:spPr>
      </p:pic>
      <p:pic>
        <p:nvPicPr>
          <p:cNvPr id="7" name="Picture 6" descr="http://www.metod-kopilka.ru/images/doc/28/22240/img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785926"/>
            <a:ext cx="4032030" cy="34379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500034" y="214290"/>
            <a:ext cx="828680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ru-RU" sz="4400" b="1" i="1" kern="0" dirty="0" smtClean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Применение зеркал</a:t>
            </a:r>
            <a:endParaRPr kumimoji="0" lang="ru-RU" sz="4400" b="1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95234" name="Picture 2" descr="http://900igr.net/up/datas/95939/0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14356"/>
            <a:ext cx="8490916" cy="4495547"/>
          </a:xfrm>
          <a:prstGeom prst="rect">
            <a:avLst/>
          </a:prstGeom>
          <a:noFill/>
        </p:spPr>
      </p:pic>
      <p:pic>
        <p:nvPicPr>
          <p:cNvPr id="95236" name="Picture 4" descr="http://ludent.ru/wp-content/uploads/2016/10/6124450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5357826"/>
            <a:ext cx="1958004" cy="1198434"/>
          </a:xfrm>
          <a:prstGeom prst="rect">
            <a:avLst/>
          </a:prstGeom>
          <a:noFill/>
        </p:spPr>
      </p:pic>
      <p:pic>
        <p:nvPicPr>
          <p:cNvPr id="95238" name="Picture 6" descr="http://orlgetafe.com/attachments/Image/espejo-frontal.jpeg?136585355320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5357826"/>
            <a:ext cx="1928826" cy="1285884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428992" y="6000768"/>
            <a:ext cx="242889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ru-RU" sz="1600" b="1" kern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Медицина</a:t>
            </a:r>
            <a:endParaRPr kumimoji="0" lang="ru-RU" sz="16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есятое измерение\Desktop\7158230d14ca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07167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Четвертый обычный предмет…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десятое измерение\Desktop\$_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1571612"/>
            <a:ext cx="5513332" cy="39052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786" y="1571612"/>
            <a:ext cx="3786214" cy="292895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Станция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Поделкино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1140" name="Picture 4" descr="http://www.myddt.ru/images/stories/podrazdelenia/ruk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5753100" cy="563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Users\десятое измерение\Desktop\2016-2017\сердце отдаю детям\КАЛЕЙДОСКОП\апо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197"/>
            <a:ext cx="9144000" cy="68901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C:\Users\десятое измерение\Desktop\2016-2017\сердце отдаю детям\моя папка\СЕРДЦЕ РАЙОН\Воспитатель_Года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500438"/>
            <a:ext cx="2571768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316662" cy="5714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Девиз экспедиции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Никогда не унывать!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Все пройти и все узнать!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2214546" y="5429264"/>
            <a:ext cx="4800600" cy="95569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экспедиция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C:\Users\десятое измерение\Desktop\2016-2017\сердце отдаю детям\моя папка\СЕРДЦЕ РАЙОН\Воспитатель_Года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378705"/>
            <a:ext cx="1643074" cy="13531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0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Маршрут экспедиции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1857356" y="6072206"/>
            <a:ext cx="5857916" cy="500066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экспедиция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pic>
        <p:nvPicPr>
          <p:cNvPr id="2050" name="Picture 2" descr="C:\Users\десятое измерение\Desktop\ЗАНЯТИЕ\занятие през\Слайд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071546"/>
            <a:ext cx="1928826" cy="1446620"/>
          </a:xfrm>
          <a:prstGeom prst="rect">
            <a:avLst/>
          </a:prstGeom>
          <a:noFill/>
        </p:spPr>
      </p:pic>
      <p:pic>
        <p:nvPicPr>
          <p:cNvPr id="2051" name="Picture 3" descr="C:\Users\десятое измерение\Desktop\ЗАНЯТИЕ\занятие през\ЗАГАДКИН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1142984"/>
            <a:ext cx="1905013" cy="1428760"/>
          </a:xfrm>
          <a:prstGeom prst="rect">
            <a:avLst/>
          </a:prstGeom>
          <a:noFill/>
        </p:spPr>
      </p:pic>
      <p:pic>
        <p:nvPicPr>
          <p:cNvPr id="2052" name="Picture 4" descr="C:\Users\десятое измерение\Desktop\ЗАНЯТИЕ\занятие през\Слайд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1142984"/>
            <a:ext cx="1905013" cy="1428760"/>
          </a:xfrm>
          <a:prstGeom prst="rect">
            <a:avLst/>
          </a:prstGeom>
          <a:noFill/>
        </p:spPr>
      </p:pic>
      <p:pic>
        <p:nvPicPr>
          <p:cNvPr id="2053" name="Picture 5" descr="C:\Users\десятое измерение\Desktop\ЗАНЯТИЕ\занятие през\Слайд14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786058"/>
            <a:ext cx="3238523" cy="2428892"/>
          </a:xfrm>
          <a:prstGeom prst="rect">
            <a:avLst/>
          </a:prstGeom>
          <a:noFill/>
        </p:spPr>
      </p:pic>
      <p:pic>
        <p:nvPicPr>
          <p:cNvPr id="2054" name="Picture 6" descr="C:\Users\десятое измерение\Desktop\ЗАНЯТИЕ\занятие през\Слайд1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67353" y="2946770"/>
            <a:ext cx="3119489" cy="23396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7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143240" y="642918"/>
            <a:ext cx="2563803" cy="642931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СТАНЦИЯ 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pic>
        <p:nvPicPr>
          <p:cNvPr id="77826" name="Picture 2" descr="C:\Users\десятое измерение\Desktop\2016-2017\сердце отдаю детям\моя папка\СЕРДЦЕ РАЙОН\igra-dlya-detey-chernyy-yaschik-50973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358114" cy="4714908"/>
          </a:xfrm>
          <a:prstGeom prst="rect">
            <a:avLst/>
          </a:prstGeom>
          <a:noFill/>
        </p:spPr>
      </p:pic>
      <p:pic>
        <p:nvPicPr>
          <p:cNvPr id="77828" name="Picture 4" descr="https://ds03.infourok.ru/uploads/ex/04c7/00029cd6-06ac3dd6/img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7994" y="0"/>
            <a:ext cx="9351994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есятое измерение\Desktop\7158230d14ca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071678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Первый обычный предмет…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десятое измерение\Desktop\цилиндр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7F9"/>
              </a:clrFrom>
              <a:clrTo>
                <a:srgbClr val="F6F7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714620"/>
            <a:ext cx="3686185" cy="27666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C:\Users\десятое измерение\Desktop\2016-2017\сердце отдаю детям\моя папка\СЕРДЦЕ РАЙОН\Воспитатель_Года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500438"/>
            <a:ext cx="2571768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316662" cy="571496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B050"/>
                </a:solidFill>
              </a:rPr>
              <a:t>Девиз экспедиции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Никогда не унывать!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Все пройти и все узнать!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2214546" y="5429264"/>
            <a:ext cx="4800600" cy="95569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92D050"/>
                    </a:gs>
                    <a:gs pos="100000">
                      <a:srgbClr val="00B050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экспедиция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err="1" smtClean="0"/>
              <a:t>зАГАДКИНО</a:t>
            </a:r>
            <a:endParaRPr lang="ru-RU" sz="7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143240" y="642918"/>
            <a:ext cx="2563803" cy="642931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СТАНЦИЯ 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pic>
        <p:nvPicPr>
          <p:cNvPr id="80898" name="Picture 2" descr="http://fs3.ppt4web.ru/images/133572/195288/64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0" name="Picture 10" descr="https://im0-tub-ru.yandex.net/i?id=5869e8edd00ca2869fbd356570fe608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747433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572032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1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22" name="Picture 2" descr="https://im2-tub-ru.yandex.net/i?id=759ccdd03fc5fa07a7d6d89bbc4db6be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3643338" cy="4786346"/>
          </a:xfrm>
          <a:prstGeom prst="rect">
            <a:avLst/>
          </a:prstGeom>
          <a:noFill/>
        </p:spPr>
      </p:pic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571968" y="1785926"/>
            <a:ext cx="457203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ru-RU" sz="2400" dirty="0" smtClean="0"/>
              <a:t>Я предмет для дела важный. </a:t>
            </a:r>
            <a:br>
              <a:rPr lang="ru-RU" sz="2400" dirty="0" smtClean="0"/>
            </a:br>
            <a:r>
              <a:rPr lang="ru-RU" sz="2400" dirty="0" smtClean="0"/>
              <a:t>Чтобы сделать куб бумажный, </a:t>
            </a:r>
            <a:br>
              <a:rPr lang="ru-RU" sz="2400" dirty="0" smtClean="0"/>
            </a:br>
            <a:r>
              <a:rPr lang="ru-RU" sz="2400" dirty="0" smtClean="0"/>
              <a:t>Самолёт, картонный дом, </a:t>
            </a:r>
            <a:br>
              <a:rPr lang="ru-RU" sz="2400" dirty="0" smtClean="0"/>
            </a:br>
            <a:r>
              <a:rPr lang="ru-RU" sz="2400" dirty="0" smtClean="0"/>
              <a:t>Аппликацию в альбом, </a:t>
            </a:r>
            <a:br>
              <a:rPr lang="ru-RU" sz="2400" dirty="0" smtClean="0"/>
            </a:br>
            <a:r>
              <a:rPr lang="ru-RU" sz="2400" dirty="0" smtClean="0"/>
              <a:t>Ты меня не пожалей. </a:t>
            </a:r>
            <a:br>
              <a:rPr lang="ru-RU" sz="2400" dirty="0" smtClean="0"/>
            </a:br>
            <a:r>
              <a:rPr lang="ru-RU" sz="2400" dirty="0" smtClean="0"/>
              <a:t>Я — липучий, вязкий…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heme/theme1.xml><?xml version="1.0" encoding="utf-8"?>
<a:theme xmlns:a="http://schemas.openxmlformats.org/drawingml/2006/main" name="Тема1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1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Тема1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1304</TotalTime>
  <Words>120</Words>
  <PresentationFormat>Экран (4:3)</PresentationFormat>
  <Paragraphs>51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Тема1</vt:lpstr>
      <vt:lpstr>1_Default Design</vt:lpstr>
      <vt:lpstr>1_Тема1</vt:lpstr>
      <vt:lpstr>2_Default Design</vt:lpstr>
      <vt:lpstr>2_Тема1</vt:lpstr>
      <vt:lpstr>3_Default Design</vt:lpstr>
      <vt:lpstr>Необычное в обычном </vt:lpstr>
      <vt:lpstr>Виды экпедиций</vt:lpstr>
      <vt:lpstr>Девиз экспедиции</vt:lpstr>
      <vt:lpstr>Слайд 4</vt:lpstr>
      <vt:lpstr>Слайд 5</vt:lpstr>
      <vt:lpstr>Слайд 6</vt:lpstr>
      <vt:lpstr>Девиз экспедиции</vt:lpstr>
      <vt:lpstr>зАГАДКИНО</vt:lpstr>
      <vt:lpstr>Загадка 1</vt:lpstr>
      <vt:lpstr>Загадка 2</vt:lpstr>
      <vt:lpstr>Загадка 3</vt:lpstr>
      <vt:lpstr>Загадка 4</vt:lpstr>
      <vt:lpstr>Слайд 13</vt:lpstr>
      <vt:lpstr>Девиз экспедиции</vt:lpstr>
      <vt:lpstr>Слайд 15</vt:lpstr>
      <vt:lpstr>Слайд 16</vt:lpstr>
      <vt:lpstr>Девиз экспедиции</vt:lpstr>
      <vt:lpstr>Слайд 18</vt:lpstr>
      <vt:lpstr>История зеркала</vt:lpstr>
      <vt:lpstr>Слайд 20</vt:lpstr>
      <vt:lpstr>Слайд 21</vt:lpstr>
      <vt:lpstr>Слайд 22</vt:lpstr>
      <vt:lpstr>Станция   Поделкино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Необычное в обычном</dc:title>
  <dc:creator>десятое измерение</dc:creator>
  <cp:lastModifiedBy>десятое измерение</cp:lastModifiedBy>
  <cp:revision>70</cp:revision>
  <dcterms:created xsi:type="dcterms:W3CDTF">2017-03-12T13:13:25Z</dcterms:created>
  <dcterms:modified xsi:type="dcterms:W3CDTF">2019-03-03T11:53:36Z</dcterms:modified>
</cp:coreProperties>
</file>