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3" r:id="rId4"/>
    <p:sldId id="274" r:id="rId5"/>
    <p:sldId id="275" r:id="rId6"/>
    <p:sldId id="277" r:id="rId7"/>
    <p:sldId id="276" r:id="rId8"/>
    <p:sldId id="258" r:id="rId9"/>
    <p:sldId id="259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05" autoAdjust="0"/>
  </p:normalViewPr>
  <p:slideViewPr>
    <p:cSldViewPr>
      <p:cViewPr>
        <p:scale>
          <a:sx n="69" d="100"/>
          <a:sy n="69" d="100"/>
        </p:scale>
        <p:origin x="-1819" y="-37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FF15E1-006A-47BA-B357-DB719A9EB0BE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F1370FF-4592-465F-B70E-4EF49650E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00174"/>
            <a:ext cx="8229600" cy="4071966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«Моя малая Родина»                </a:t>
            </a:r>
            <a:br>
              <a:rPr lang="ru-RU" sz="4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средней группы № 7</a:t>
            </a: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</a:t>
            </a:r>
            <a:br>
              <a:rPr lang="ru-RU" sz="31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Шокирова</a:t>
            </a:r>
            <a:r>
              <a:rPr lang="ru-RU" sz="31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Ш.С.</a:t>
            </a:r>
            <a:br>
              <a:rPr lang="ru-RU" sz="31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Магомедова И.Р.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RBT\Desktop\selfiecamera_2018-05-27-11-17-04-28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143001" y="-1143000"/>
            <a:ext cx="685799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r>
              <a:rPr lang="ru-RU" dirty="0" smtClean="0"/>
              <a:t>Цель проекта: воспитывать патриотические чувства, гордость за место, где они живут, за «малую» Родину.</a:t>
            </a:r>
          </a:p>
          <a:p>
            <a:endParaRPr lang="ru-RU" dirty="0" smtClean="0"/>
          </a:p>
          <a:p>
            <a:r>
              <a:rPr lang="ru-RU" dirty="0" smtClean="0"/>
              <a:t>Решение задач по проекту осуществлялось через дидактические игры, чтение художественной литературы, рассматривание иллюстраций и  рисование рисунков совместно с родителями.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000" dirty="0" smtClean="0"/>
              <a:t>Пополнение уголка по патриотическому воспитанию литературой и иллюстрациями о </a:t>
            </a:r>
            <a:r>
              <a:rPr lang="ru-RU" sz="3000" dirty="0" err="1" smtClean="0"/>
              <a:t>Лангепасе</a:t>
            </a:r>
            <a:endParaRPr lang="ru-RU" sz="3000" dirty="0"/>
          </a:p>
        </p:txBody>
      </p:sp>
      <p:pic>
        <p:nvPicPr>
          <p:cNvPr id="1026" name="Picture 2" descr="E:\РАБОТА\selfiecamera_2018-05-18-14-01-15-1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36"/>
            <a:ext cx="4214810" cy="5429264"/>
          </a:xfrm>
          <a:prstGeom prst="rect">
            <a:avLst/>
          </a:prstGeom>
          <a:noFill/>
        </p:spPr>
      </p:pic>
      <p:pic>
        <p:nvPicPr>
          <p:cNvPr id="1027" name="Picture 3" descr="E:\РАБОТА\selfiecamera_2018-05-23-10-36-59-2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28736"/>
            <a:ext cx="4572000" cy="54292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selfiecamera_2018-05-23-10-36-43-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selfiecamera_2018-05-22-10-13-56-8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БОТА\selfiecamera_2018-05-22-09-49-18-3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4357654" cy="55007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делятся впечатлениями от прогулок</a:t>
            </a:r>
            <a:endParaRPr lang="ru-RU" dirty="0"/>
          </a:p>
        </p:txBody>
      </p:sp>
      <p:pic>
        <p:nvPicPr>
          <p:cNvPr id="4099" name="Picture 3" descr="E:\РАБОТА\selfiecamera_2018-05-22-09-47-30-5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737"/>
            <a:ext cx="4214810" cy="54292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РАБОТА\selfiecamera_2018-05-22-09-46-40-7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0"/>
            <a:ext cx="592932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РАБОТА\selfiecamera_2018-05-18-14-07-58-4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проекта: создание фотоальбома </a:t>
            </a:r>
            <a:endParaRPr lang="ru-RU" dirty="0"/>
          </a:p>
        </p:txBody>
      </p:sp>
      <p:pic>
        <p:nvPicPr>
          <p:cNvPr id="7171" name="Picture 3" descr="C:\Users\RBT\Desktop\selfiecamera_2018-05-27-11-15-31-25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00436"/>
            <a:ext cx="4497388" cy="3671704"/>
          </a:xfrm>
          <a:prstGeom prst="rect">
            <a:avLst/>
          </a:prstGeom>
          <a:noFill/>
        </p:spPr>
      </p:pic>
      <p:pic>
        <p:nvPicPr>
          <p:cNvPr id="7172" name="Picture 4" descr="C:\Users\RBT\Desktop\selfiecamera_2018-05-27-11-16-38-57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4848516" y="1783859"/>
            <a:ext cx="3634795" cy="39417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313</TotalTime>
  <Words>63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                                                     Проект «Моя малая Родина»                 средней группы № 7  Воспитатели: Шокирова Ш.С. Магомедова И.Р. </vt:lpstr>
      <vt:lpstr>Слайд 2</vt:lpstr>
      <vt:lpstr>Пополнение уголка по патриотическому воспитанию литературой и иллюстрациями о Лангепасе</vt:lpstr>
      <vt:lpstr>Слайд 4</vt:lpstr>
      <vt:lpstr>Слайд 5</vt:lpstr>
      <vt:lpstr>Дети делятся впечатлениями от прогулок</vt:lpstr>
      <vt:lpstr>Слайд 7</vt:lpstr>
      <vt:lpstr>Слайд 8</vt:lpstr>
      <vt:lpstr>Презентация проекта: создание фотоальбома 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 Полубуткин</dc:creator>
  <cp:lastModifiedBy>Windows User</cp:lastModifiedBy>
  <cp:revision>58</cp:revision>
  <dcterms:created xsi:type="dcterms:W3CDTF">2012-02-04T08:34:52Z</dcterms:created>
  <dcterms:modified xsi:type="dcterms:W3CDTF">2019-03-03T10:51:57Z</dcterms:modified>
</cp:coreProperties>
</file>