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26" y="-11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E259498-42DF-4DA1-9644-5D720623E1C0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56283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2F8251F-69FF-4E56-A6C9-63EC47EFA7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6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40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5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73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522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7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3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7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99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5752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Саусырыкъорэ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Иныжъымрэ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Зэхэзгъэуцуагъэр:к1элэегъаджэу</a:t>
            </a:r>
          </a:p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Къэгъэзэжь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Сарет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0000" y="180000"/>
            <a:ext cx="9720000" cy="70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360000"/>
            <a:ext cx="9360000" cy="6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180000"/>
            <a:ext cx="9360000" cy="72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0000" y="360000"/>
            <a:ext cx="9540000" cy="6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356400"/>
            <a:ext cx="9360000" cy="684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0000" y="180000"/>
            <a:ext cx="9720000" cy="70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0000" y="180000"/>
            <a:ext cx="9540000" cy="70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180000"/>
            <a:ext cx="9360000" cy="72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180000"/>
            <a:ext cx="9360000" cy="70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</Words>
  <Application>Microsoft Office PowerPoint</Application>
  <PresentationFormat>Произвольный</PresentationFormat>
  <Paragraphs>3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lyt-cool</vt:lpstr>
      <vt:lpstr>«Саусырыкъорэ Иныжъымрэ»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46z</dc:creator>
  <cp:lastModifiedBy>46z</cp:lastModifiedBy>
  <cp:revision>4</cp:revision>
  <dcterms:created xsi:type="dcterms:W3CDTF">2013-08-26T23:47:35Z</dcterms:created>
  <dcterms:modified xsi:type="dcterms:W3CDTF">2014-02-26T06:36:08Z</dcterms:modified>
</cp:coreProperties>
</file>