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70" r:id="rId7"/>
    <p:sldId id="271" r:id="rId8"/>
    <p:sldId id="272" r:id="rId9"/>
    <p:sldId id="273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59" d="100"/>
          <a:sy n="59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321" y="2733709"/>
            <a:ext cx="11059921" cy="1373070"/>
          </a:xfrm>
        </p:spPr>
        <p:txBody>
          <a:bodyPr/>
          <a:lstStyle/>
          <a:p>
            <a:pPr algn="ctr"/>
            <a:r>
              <a:rPr lang="ru-RU" dirty="0" smtClean="0"/>
              <a:t>Социально-военный проект: «Воспитываем гражданина»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11059920" cy="111768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Долгосрочный проект воспитателя ГБОУ № 1566</a:t>
            </a:r>
          </a:p>
          <a:p>
            <a:r>
              <a:rPr lang="ru-RU" dirty="0" smtClean="0"/>
              <a:t>Дошкольное отделение № 2314</a:t>
            </a:r>
          </a:p>
          <a:p>
            <a:r>
              <a:rPr lang="ru-RU" dirty="0" err="1" smtClean="0"/>
              <a:t>Осипенковой</a:t>
            </a:r>
            <a:r>
              <a:rPr lang="ru-RU" dirty="0" smtClean="0"/>
              <a:t> С. 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06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580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580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72" y="0"/>
            <a:ext cx="4999133" cy="68693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8466" y="11397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69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08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909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3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23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080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8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95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423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709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151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4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79" y="-16329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6823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752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137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12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580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10896636" cy="579452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Паспорт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тема проекта: </a:t>
            </a:r>
            <a:r>
              <a:rPr lang="ru-RU" sz="3100" dirty="0" smtClean="0"/>
              <a:t>«Воспитываем гражданина», «К 70-летию победы»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участники проекта: </a:t>
            </a:r>
            <a:r>
              <a:rPr lang="ru-RU" sz="3100" dirty="0" smtClean="0"/>
              <a:t>семья, дети и педагоги.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Направление проекта: </a:t>
            </a:r>
            <a:r>
              <a:rPr lang="ru-RU" sz="3100" dirty="0" smtClean="0"/>
              <a:t>воспитание нравственно-патриотических чувств, уважение к защитникам Родины.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Возраст детей: </a:t>
            </a:r>
            <a:r>
              <a:rPr lang="ru-RU" sz="3100" dirty="0" smtClean="0"/>
              <a:t>6 лет.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Предмет проекта: </a:t>
            </a:r>
            <a:r>
              <a:rPr lang="ru-RU" sz="3100" dirty="0" smtClean="0"/>
              <a:t>социально-патриотическое воспитание детей.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Тип проекта: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по методу: </a:t>
            </a:r>
            <a:r>
              <a:rPr lang="ru-RU" sz="3100" dirty="0" smtClean="0"/>
              <a:t>информационно-практический;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по содержанию: </a:t>
            </a:r>
            <a:r>
              <a:rPr lang="ru-RU" sz="3100" dirty="0" smtClean="0"/>
              <a:t>дошкольник, общество и его культурные ценности;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по количеству участников: </a:t>
            </a:r>
            <a:r>
              <a:rPr lang="ru-RU" sz="3100" dirty="0" smtClean="0"/>
              <a:t>семейно-педагогический;</a:t>
            </a:r>
            <a:br>
              <a:rPr lang="ru-RU" sz="3100" dirty="0" smtClean="0"/>
            </a:br>
            <a:r>
              <a:rPr lang="ru-RU" sz="3100" dirty="0" smtClean="0"/>
              <a:t>по продолжительности: долгосрочный.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19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16" y="0"/>
            <a:ext cx="114535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71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42" y="753227"/>
            <a:ext cx="4798484" cy="35988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826" y="1834165"/>
            <a:ext cx="6698445" cy="502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515" y="687913"/>
            <a:ext cx="11315700" cy="5810857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Цель: </a:t>
            </a:r>
            <a:r>
              <a:rPr lang="ru-RU" dirty="0" smtClean="0"/>
              <a:t>Воспитывать любовь к Родине, интерес к ее героической истории. Формировать чувство гордости за воинов-защитников.</a:t>
            </a:r>
            <a:br>
              <a:rPr lang="ru-RU" dirty="0" smtClean="0"/>
            </a:br>
            <a:r>
              <a:rPr lang="ru-RU" sz="4000" dirty="0" smtClean="0">
                <a:solidFill>
                  <a:srgbClr val="C00000"/>
                </a:solidFill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/>
              <a:t>С</a:t>
            </a:r>
            <a:r>
              <a:rPr lang="ru-RU" dirty="0" smtClean="0"/>
              <a:t>оздать условия для воспитания гражданственности и патриотических чувств у детей через посещение военных музеев, семейных архивов.</a:t>
            </a:r>
            <a:br>
              <a:rPr lang="ru-RU" dirty="0" smtClean="0"/>
            </a:br>
            <a:r>
              <a:rPr lang="ru-RU" dirty="0" smtClean="0"/>
              <a:t>2. Знакомить детей с боевыми традициями нашего народа и прадедов детей, воспитывать уважение к ним.</a:t>
            </a:r>
            <a:br>
              <a:rPr lang="ru-RU" dirty="0" smtClean="0"/>
            </a:br>
            <a:r>
              <a:rPr lang="ru-RU" dirty="0" smtClean="0"/>
              <a:t>3. Воспитывать внимательное отношение к войнам – ветеранам, желание заботиться о них.</a:t>
            </a:r>
            <a:br>
              <a:rPr lang="ru-RU" dirty="0" smtClean="0"/>
            </a:br>
            <a:r>
              <a:rPr lang="ru-RU" dirty="0" smtClean="0"/>
              <a:t>4. Способствовать расширению круга общения, развивать умение взаимодействовать со взрослыми.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27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649" y="753227"/>
            <a:ext cx="11174222" cy="574554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610299"/>
              </p:ext>
            </p:extLst>
          </p:nvPr>
        </p:nvGraphicFramePr>
        <p:xfrm>
          <a:off x="130628" y="136998"/>
          <a:ext cx="11887200" cy="6680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4196061157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383051729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231019422"/>
                    </a:ext>
                  </a:extLst>
                </a:gridCol>
              </a:tblGrid>
              <a:tr h="615230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педагога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семьи и детей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084794"/>
                  </a:ext>
                </a:extLst>
              </a:tr>
              <a:tr h="15103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этап: Вводный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 Формирование проблемы:</a:t>
                      </a:r>
                    </a:p>
                    <a:p>
                      <a:r>
                        <a:rPr lang="ru-RU" sz="1600" dirty="0" smtClean="0"/>
                        <a:t>Знакомство детей с семейными историями</a:t>
                      </a:r>
                      <a:r>
                        <a:rPr lang="ru-RU" sz="1600" baseline="0" dirty="0" smtClean="0"/>
                        <a:t> и поиск семейных реликвий.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Вхождение</a:t>
                      </a:r>
                      <a:r>
                        <a:rPr lang="ru-RU" sz="1600" baseline="0" dirty="0" smtClean="0"/>
                        <a:t> в проблему.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baseline="0" dirty="0" smtClean="0"/>
                        <a:t>Беседы с родителями, подбор фотографий и реликвий военных лет.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baseline="0" dirty="0" smtClean="0"/>
                        <a:t>Беседа с детьми: «Что такое война?»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668699"/>
                  </a:ext>
                </a:extLst>
              </a:tr>
              <a:tr h="1510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 этап: Подготовительный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Совместное</a:t>
                      </a:r>
                      <a:r>
                        <a:rPr lang="ru-RU" sz="1600" baseline="0" dirty="0" smtClean="0"/>
                        <a:t> планирование деятельности.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baseline="0" dirty="0" smtClean="0"/>
                        <a:t>Оформление мини-выставки «Реликвии семей».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Сбор информации совместно родителями,</a:t>
                      </a:r>
                      <a:r>
                        <a:rPr lang="ru-RU" sz="1600" baseline="0" dirty="0" smtClean="0"/>
                        <a:t> выбор музеев по интересам детей.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baseline="0" dirty="0" smtClean="0"/>
                        <a:t>Чтение художественной литературы, просмотр презентаций и видео военных лет.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5194319"/>
                  </a:ext>
                </a:extLst>
              </a:tr>
              <a:tr h="198424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 этап: Выполнение проекта</a:t>
                      </a:r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Практическая</a:t>
                      </a:r>
                      <a:r>
                        <a:rPr lang="ru-RU" sz="1600" baseline="0" dirty="0" smtClean="0"/>
                        <a:t> помощь в систематизации и оформлении полученных сведенный.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baseline="0" dirty="0" smtClean="0"/>
                        <a:t>Выполнение проекта.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Посещение музеев и мест боевых действий.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Беседы с детьми : «Мой прадедушка».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Составление фотоальбомов «Мой прадедушка», «Музеи ВОВ», организация мини-выставки: «Реликвии семей».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672551"/>
                  </a:ext>
                </a:extLst>
              </a:tr>
              <a:tr h="8884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4</a:t>
                      </a:r>
                      <a:r>
                        <a:rPr lang="ru-RU" sz="1800" baseline="0" dirty="0" smtClean="0"/>
                        <a:t> этап: Результаты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Подготовка презентации. Презентация проекта.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25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1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 flipV="1">
            <a:off x="795867" y="397452"/>
            <a:ext cx="897495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06497" y="1295673"/>
            <a:ext cx="11296035" cy="1936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11762" y="309961"/>
            <a:ext cx="11685503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темы.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Патриотическое воспитание подрастающего поколения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–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 одна из самых актуальных задач нашего времени. Огромные изменения произошли в нашей стране за последние годы. Это касается нравственных ценностей, отношения к событиям нашей истории. У детей искажены представления о патриотизме, доброте, великодушии. Изменилось и отношение людей к Родине. Сегодня материальные ценности доминируют над духовными. Однако трудности переходного периода не должны стать причиной приостановки патриотического воспитания. Возрождение, духовно-нравственного воспитания это шаг к возрождению России. Именно нравственно-патриотическое воспитание является одним из важнейших элементов общественного сознания, именно в этом основа жизнеспособности любого общества и государства, преемственности поколений.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Задачи формирования у детей образа героя, защитника своего государства, привитие любви к Отечеству и родному краю, воспитания чувства гордости за историю становления страны и потребности защищать родину, являются первостепенными в дошкольном учреждении.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Любовь маленького ребенка-дошкольника к Родине начинается с отношения к самым близким людям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 отцу, матери, дедушке, бабушке, к более далеким родственным связям. А чувство гордости за них, сыграют огромную роль в становлении личности патриота.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Этот проект возник с целью расширить представление у детей о легендарном прошлом нашей Родины и о героях своих семей.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311762" y="1282102"/>
            <a:ext cx="11296035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ru-RU" alt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23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8465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50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409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8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94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794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6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52" y="0"/>
            <a:ext cx="4990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942" y="0"/>
            <a:ext cx="4990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3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156</TotalTime>
  <Words>197</Words>
  <Application>Microsoft Office PowerPoint</Application>
  <PresentationFormat>Широкоэкранный</PresentationFormat>
  <Paragraphs>36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Arial Narrow</vt:lpstr>
      <vt:lpstr>Calibri</vt:lpstr>
      <vt:lpstr>Times New Roman</vt:lpstr>
      <vt:lpstr>Trebuchet MS</vt:lpstr>
      <vt:lpstr>Берлин</vt:lpstr>
      <vt:lpstr>Социально-военный проект: «Воспитываем гражданина»</vt:lpstr>
      <vt:lpstr>Паспорт проекта   тема проекта: «Воспитываем гражданина», «К 70-летию победы» участники проекта: семья, дети и педагоги. Направление проекта: воспитание нравственно-патриотических чувств, уважение к защитникам Родины. Возраст детей: 6 лет. Предмет проекта: социально-патриотическое воспитание детей. Тип проекта:  по методу: информационно-практический; по содержанию: дошкольник, общество и его культурные ценности; по количеству участников: семейно-педагогический; по продолжительности: долгосрочный.  </vt:lpstr>
      <vt:lpstr>Цель: Воспитывать любовь к Родине, интерес к ее героической истории. Формировать чувство гордости за воинов-защитников. Задачи: 1. Создать условия для воспитания гражданственности и патриотических чувств у детей через посещение военных музеев, семейных архивов. 2. Знакомить детей с боевыми традициями нашего народа и прадедов детей, воспитывать уважение к ним. 3. Воспитывать внимательное отношение к войнам – ветеранам, желание заботиться о них. 4. Способствовать расширению круга общения, развивать умение взаимодействовать со взрослыми.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Социально-военный проект: «Воспитываем гражданина»</dc:title>
  <dc:creator>Светлана Осипенкова</dc:creator>
  <cp:lastModifiedBy>Светлана Осипенкова</cp:lastModifiedBy>
  <cp:revision>16</cp:revision>
  <dcterms:created xsi:type="dcterms:W3CDTF">2019-02-26T05:53:22Z</dcterms:created>
  <dcterms:modified xsi:type="dcterms:W3CDTF">2019-03-03T13:31:40Z</dcterms:modified>
</cp:coreProperties>
</file>