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60" r:id="rId5"/>
    <p:sldId id="271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B69BF-7D7E-4593-8D3E-2FBA54EE226C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FC8FF-DDA2-405F-A34F-07DCBBC58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B69BF-7D7E-4593-8D3E-2FBA54EE226C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FC8FF-DDA2-405F-A34F-07DCBBC58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B69BF-7D7E-4593-8D3E-2FBA54EE226C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FC8FF-DDA2-405F-A34F-07DCBBC58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B69BF-7D7E-4593-8D3E-2FBA54EE226C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FC8FF-DDA2-405F-A34F-07DCBBC58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B69BF-7D7E-4593-8D3E-2FBA54EE226C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FC8FF-DDA2-405F-A34F-07DCBBC58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B69BF-7D7E-4593-8D3E-2FBA54EE226C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FC8FF-DDA2-405F-A34F-07DCBBC58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B69BF-7D7E-4593-8D3E-2FBA54EE226C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FC8FF-DDA2-405F-A34F-07DCBBC58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B69BF-7D7E-4593-8D3E-2FBA54EE226C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FC8FF-DDA2-405F-A34F-07DCBBC58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B69BF-7D7E-4593-8D3E-2FBA54EE226C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FC8FF-DDA2-405F-A34F-07DCBBC58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B69BF-7D7E-4593-8D3E-2FBA54EE226C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FC8FF-DDA2-405F-A34F-07DCBBC58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B69BF-7D7E-4593-8D3E-2FBA54EE226C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B1FC8FF-DDA2-405F-A34F-07DCBBC58D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EB69BF-7D7E-4593-8D3E-2FBA54EE226C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1FC8FF-DDA2-405F-A34F-07DCBBC58D4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203848" y="1257726"/>
            <a:ext cx="381642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Прозвенел для нас звонок – начинается урок.</a:t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Ровно встали, подтянулись и друг другу улыбнулись.</a:t>
            </a: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15816" y="1700808"/>
            <a:ext cx="4629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32°ю.ш. и  150°в.д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Сидней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3492018" y="3364239"/>
            <a:ext cx="3477580" cy="2071722"/>
            <a:chOff x="0" y="0"/>
            <a:chExt cx="2814452" cy="1674420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2814452" cy="1674420"/>
            </a:xfrm>
            <a:prstGeom prst="rect">
              <a:avLst/>
            </a:prstGeom>
            <a:solidFill>
              <a:srgbClr val="EEF3F8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1425039" y="0"/>
              <a:ext cx="1389281" cy="771896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0" y="0"/>
              <a:ext cx="1425039" cy="771525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275856" y="1556792"/>
            <a:ext cx="3960440" cy="32316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55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с.ш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 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74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в.д.              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35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с.ш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  51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в.д.             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ю.ш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  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          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с.ш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  105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в.д.           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50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с.ш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    115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º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в.д.             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с.ш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78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з.д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            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с.ш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  55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.д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             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43808" y="2069847"/>
            <a:ext cx="4392488" cy="286232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я узнал...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было интересно...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было трудно...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 дал мне для жизни...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39752" y="476672"/>
            <a:ext cx="64807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§ 15,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ашифровать с помощью географических координат свою фамилию и имя;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Индивидуальное задание: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по координатам составить рисунок.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11760" y="1124744"/>
            <a:ext cx="482453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Окончен урок, и выполнен план.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Спасибо, ребята, огромное вам.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то, что упорно и дружно трудились,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знания точно уж вам пригодились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1268760"/>
            <a:ext cx="3744416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SOS</a:t>
            </a:r>
            <a:endParaRPr lang="ru-RU" sz="11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мой\Desktop\depositphotos_44314337-stock-illustration-kangaroo-carto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980728"/>
            <a:ext cx="3555914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03648" y="1412776"/>
            <a:ext cx="705013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«Географические  координаты.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Географическая долгота»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9712" y="874455"/>
            <a:ext cx="61926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Географическая долгота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- это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расстояние в градусах от начального меридиана до заданной точки.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145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79912" y="1268760"/>
            <a:ext cx="1312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Москва?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1772816"/>
            <a:ext cx="13295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Мехико?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2204864"/>
            <a:ext cx="20905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Владивосток?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51920" y="2708920"/>
            <a:ext cx="12121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Париж?</a:t>
            </a: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779912" y="3140968"/>
            <a:ext cx="18060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Вашингтон?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1268760"/>
            <a:ext cx="2771775" cy="3373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771800" y="764704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47971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Гиппарх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около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190-125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н.э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жил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работал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Александрии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547664" y="221175"/>
            <a:ext cx="7128792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</a:t>
            </a:r>
            <a:r>
              <a:rPr kumimoji="0" lang="ru-RU" sz="26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определения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географической  долготы</a:t>
            </a: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Правило 1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Найти объект на карте.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Правило 2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Определить в каком полушарии  он  находится?  (Такая и будет долгота: западная  или  восточная)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Правило 3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Найти  меридиан,  который  проходит через объект,  это  и  будет долгота.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Правило 4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 объект  находится  между  двумя меридианами определяем  долготу  от ближайшего  к  объекту меридиана  со  стороны  нулевого  меридиана.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19872" y="1484784"/>
            <a:ext cx="34563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Якутск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Пекин?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Каир?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Москва?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Мехико?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218</TotalTime>
  <Words>212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мой</dc:creator>
  <cp:lastModifiedBy>мой</cp:lastModifiedBy>
  <cp:revision>45</cp:revision>
  <dcterms:created xsi:type="dcterms:W3CDTF">2019-01-27T15:46:36Z</dcterms:created>
  <dcterms:modified xsi:type="dcterms:W3CDTF">2019-03-04T18:22:46Z</dcterms:modified>
</cp:coreProperties>
</file>