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5" autoAdjust="0"/>
    <p:restoredTop sz="94660"/>
  </p:normalViewPr>
  <p:slideViewPr>
    <p:cSldViewPr snapToGrid="0">
      <p:cViewPr varScale="1">
        <p:scale>
          <a:sx n="85" d="100"/>
          <a:sy n="85" d="100"/>
        </p:scale>
        <p:origin x="6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7/17/2015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7/17/2015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7/17/2015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7/17/2015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89213" y="702528"/>
            <a:ext cx="8915399" cy="1940311"/>
          </a:xfrm>
        </p:spPr>
        <p:txBody>
          <a:bodyPr>
            <a:normAutofit/>
          </a:bodyPr>
          <a:lstStyle/>
          <a:p>
            <a:pPr algn="ctr"/>
            <a:r>
              <a:rPr lang="ru-RU" sz="4000" b="1" i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травматизм и его </a:t>
            </a: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профилактика</a:t>
            </a:r>
            <a:r>
              <a:rPr lang="ru-RU" sz="4000" b="1" i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4000" b="1" i="1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9151" y="2821259"/>
            <a:ext cx="4304370" cy="3062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665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956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081668"/>
            <a:ext cx="8915400" cy="4807252"/>
          </a:xfrm>
        </p:spPr>
        <p:txBody>
          <a:bodyPr>
            <a:normAutofit lnSpcReduction="10000"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Итак, чтобы избежать детской травмы, «принимаем меры»!!!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Гостиная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Закройте колпачками штепсельные розетки.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Закрепите электрические шнуры так, чтобы на стольные лампы нельзя было опрокинуть на пол.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Обеспечьте устойчивость торшеров или уберите их.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Закройте покрышками панели управления низко стоящих телевизоров, видеомагнитофонов.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Оберните, чем-то острые углы журнальных столиков, тумбочек.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Поставьте бьющиеся вещи вне досягаемости ребенка или же уберите их на несколько лет.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Смените назначение открытых книжных полок, ведь дети любят отрывать обложки, рвать их.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Уберите горшки с комнатными растениями.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6152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11870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115122"/>
            <a:ext cx="8915400" cy="47961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Кухня:</a:t>
            </a:r>
            <a:endParaRPr lang="ru-RU" sz="2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 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Пододвиньте стулья вплотную к столу, чтобы малыш не мог туда залезть.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Поместите защелки на дверцы буфетов и шкафчиков с хрупкой посудой.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Накрывая стол, ставьте посуду ближе к центру стола.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Поднимайте или подворачивайте концы скатерти, так, чтобы за них нельзя было ухватиться или вообще снимите скатерть.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Прячьте подальше ножи.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Готовьте на задних конфорках плиты: ручки сковородок и прочей посуды должны быть обращены назад.</a:t>
            </a:r>
          </a:p>
          <a:p>
            <a:pPr marL="0" indent="0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4259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35719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92925" y="1204332"/>
            <a:ext cx="8915400" cy="4762646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Закройте ручки-переключатели на плите защитными колпачками.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Держите мелкие предметы, которыми ребенок может подавиться вне досягаемости. Не забывайте при этом, что ребенок может влезть на кухонный рабочий стул.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Пользуйтесь небьющейся посудой, когда ребенок находится рядом с вами.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Держите пластиковые мешки и пакеты подальше от ребенка. Разливайте горячие напитки подальше от ребенка, не ставьте их на край стола.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Выключите мелкие бытовые приборы. Уберите свисающие шнуры.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Держите чистящие средства, растворители, отбеливатели, средство для мытья посуды и прочую «токсичную» химию вне досягаемости в закрытом шкафчике.</a:t>
            </a:r>
          </a:p>
          <a:p>
            <a:endParaRPr lang="ru-RU" sz="2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6588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56475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92925" y="1159727"/>
            <a:ext cx="8915400" cy="477379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Ванная комната.</a:t>
            </a: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Держите дверь ванной комнаты плотно закрытой.</a:t>
            </a:r>
          </a:p>
          <a:p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 если малыш все же пробрался туда, то:</a:t>
            </a:r>
          </a:p>
          <a:p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Кладите на дно ванны не скользящий коврик.</a:t>
            </a:r>
          </a:p>
          <a:p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Крышку унитаза держите опущенной, купите для нее специальный зажим.</a:t>
            </a:r>
          </a:p>
          <a:p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Спускайте воду из ванны немедленно после использования. Не оставляйте детей в ванной без присмотра.</a:t>
            </a:r>
          </a:p>
          <a:p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Пользуйтесь пластиковыми, но не стеклянными или керамическими мыльницами.</a:t>
            </a:r>
          </a:p>
          <a:p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Снабдите мягкой «изоляцией» водопроводные краны.</a:t>
            </a:r>
          </a:p>
          <a:p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Держите лекарства, бритвы, заколки, зубные эликсиры, косметику, духи, лак для ногтей и жидкость для снятия лака, ножницы, а также прочие опасные предметы вне досягаемости ребенка.</a:t>
            </a:r>
          </a:p>
          <a:p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Аптечка должна быть «на запоре".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2077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479861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103971"/>
            <a:ext cx="8915400" cy="4807251"/>
          </a:xfrm>
        </p:spPr>
        <p:txBody>
          <a:bodyPr>
            <a:norm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Окна и двери.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в доме установлены стеклянные двери: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Раздвигающиеся стеклянные двери держите закрытыми.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Поместите особые предупреждающие картинки на стеклянных дверях на уровне глаз малыша.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Держите окна надежно закрытыми,.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Укоротите шнуры у штор и жалюзи так, чтобы ребенок не мог дотянуться до них.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Если балкон закрыт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полностью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то обнесите сеткой балконные ограждения так, чтобы ребенок не мог протиснуться между прутьями.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0475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20108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137424"/>
            <a:ext cx="8915400" cy="4773798"/>
          </a:xfrm>
        </p:spPr>
        <p:txBody>
          <a:bodyPr/>
          <a:lstStyle/>
          <a:p>
            <a:pPr algn="ctr"/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Любознательность малыша – это не порок, это «прорыв во внешний мир», развитие ребенка, но в то же время это также и большая тревога родителей. Как бы нам хотелось уберечь своего малыша от любых неприятностей! Любой опытный родитель знает, что невозможно вырастить ребенка без единого синяка, ссадины или царапины. </a:t>
            </a:r>
            <a:endPara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Главное 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помнить одно несложное правило: </a:t>
            </a:r>
            <a:r>
              <a:rPr lang="ru-RU" sz="28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«Лучше предупредить, чем лечить».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6588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31259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926" y="624110"/>
            <a:ext cx="8202652" cy="5497909"/>
          </a:xfrm>
        </p:spPr>
      </p:pic>
    </p:spTree>
    <p:extLst>
      <p:ext uri="{BB962C8B-B14F-4D97-AF65-F5344CB8AC3E}">
        <p14:creationId xmlns:p14="http://schemas.microsoft.com/office/powerpoint/2010/main" val="1969180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19454" y="1182029"/>
            <a:ext cx="9185158" cy="4729193"/>
          </a:xfrm>
        </p:spPr>
        <p:txBody>
          <a:bodyPr/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только в семье появился малыш, родители должны быть максимально ответственны за его жизнь и здоровье. Необходимо создать все условия, что бы ребенку было безопасно и комфортно в быту и окружающей его среде. Родители, должны обеспечить малышу максимальный уровень безопасности, одновременно прививая навыки техники безопасности.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3034" y="2787806"/>
            <a:ext cx="4791578" cy="3123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8961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2592925" y="611845"/>
            <a:ext cx="8911687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847493"/>
            <a:ext cx="8915400" cy="5063729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виды травм, которые дети могут получить дома, и их причины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 algn="ctr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-ожог от горячей плиты, посуды, пищи, кипятка, пара, утюга, других электроприборов и открытого огня;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-падение с кровати, окна, стола и ступенек;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-удушье от мелких предметов (монет, пуговиц, гаек и др.);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-отравление бытовыми химическими веществами (инсектицидами, моющими жидкостями, отбеливателями и др.);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-поражение электрическим током от неисправных электроприборов, обнаженных проводов, от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втыкания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игл, ножей и других металлических предметов в розетки и настенную проводку.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8386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7877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6807" y="1107242"/>
            <a:ext cx="8513690" cy="4970172"/>
          </a:xfrm>
        </p:spPr>
      </p:pic>
    </p:spTree>
    <p:extLst>
      <p:ext uri="{BB962C8B-B14F-4D97-AF65-F5344CB8AC3E}">
        <p14:creationId xmlns:p14="http://schemas.microsoft.com/office/powerpoint/2010/main" val="2582164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6762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5502" y="1218881"/>
            <a:ext cx="8151542" cy="4847381"/>
          </a:xfrm>
        </p:spPr>
      </p:pic>
    </p:spTree>
    <p:extLst>
      <p:ext uri="{BB962C8B-B14F-4D97-AF65-F5344CB8AC3E}">
        <p14:creationId xmlns:p14="http://schemas.microsoft.com/office/powerpoint/2010/main" val="2891592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1"/>
            <a:ext cx="8911687" cy="5611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4712" y="1020009"/>
            <a:ext cx="8374566" cy="4957044"/>
          </a:xfrm>
        </p:spPr>
      </p:pic>
    </p:spTree>
    <p:extLst>
      <p:ext uri="{BB962C8B-B14F-4D97-AF65-F5344CB8AC3E}">
        <p14:creationId xmlns:p14="http://schemas.microsoft.com/office/powerpoint/2010/main" val="2851632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00719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925" y="1115123"/>
            <a:ext cx="8573988" cy="4739268"/>
          </a:xfrm>
        </p:spPr>
      </p:pic>
    </p:spTree>
    <p:extLst>
      <p:ext uri="{BB962C8B-B14F-4D97-AF65-F5344CB8AC3E}">
        <p14:creationId xmlns:p14="http://schemas.microsoft.com/office/powerpoint/2010/main" val="3486761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925" y="914400"/>
            <a:ext cx="8549734" cy="5263376"/>
          </a:xfrm>
        </p:spPr>
      </p:pic>
    </p:spTree>
    <p:extLst>
      <p:ext uri="{BB962C8B-B14F-4D97-AF65-F5344CB8AC3E}">
        <p14:creationId xmlns:p14="http://schemas.microsoft.com/office/powerpoint/2010/main" val="1679419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956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925" y="1171860"/>
            <a:ext cx="8669808" cy="5028218"/>
          </a:xfrm>
        </p:spPr>
      </p:pic>
    </p:spTree>
    <p:extLst>
      <p:ext uri="{BB962C8B-B14F-4D97-AF65-F5344CB8AC3E}">
        <p14:creationId xmlns:p14="http://schemas.microsoft.com/office/powerpoint/2010/main" val="3551844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63</TotalTime>
  <Words>553</Words>
  <Application>Microsoft Office PowerPoint</Application>
  <PresentationFormat>Широкоэкранный</PresentationFormat>
  <Paragraphs>46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Century Gothic</vt:lpstr>
      <vt:lpstr>Times New Roman</vt:lpstr>
      <vt:lpstr>Wingdings 3</vt:lpstr>
      <vt:lpstr>Легкий дым</vt:lpstr>
      <vt:lpstr>Детский травматизм и его профилактика.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Детский травматизм и его профилактика.</dc:title>
  <dc:creator>User</dc:creator>
  <cp:lastModifiedBy>User</cp:lastModifiedBy>
  <cp:revision>7</cp:revision>
  <dcterms:created xsi:type="dcterms:W3CDTF">2015-07-17T08:35:03Z</dcterms:created>
  <dcterms:modified xsi:type="dcterms:W3CDTF">2015-07-17T09:38:13Z</dcterms:modified>
</cp:coreProperties>
</file>