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4" r:id="rId8"/>
    <p:sldId id="266" r:id="rId9"/>
    <p:sldId id="261" r:id="rId10"/>
    <p:sldId id="262" r:id="rId11"/>
    <p:sldId id="270" r:id="rId12"/>
    <p:sldId id="276" r:id="rId13"/>
    <p:sldId id="272" r:id="rId14"/>
    <p:sldId id="273" r:id="rId15"/>
    <p:sldId id="275" r:id="rId16"/>
    <p:sldId id="274" r:id="rId17"/>
    <p:sldId id="267" r:id="rId18"/>
    <p:sldId id="268" r:id="rId19"/>
    <p:sldId id="277" r:id="rId20"/>
    <p:sldId id="269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1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 к НОД по экологии в средней группе</a:t>
            </a: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«Весенняя прогулка»</a:t>
            </a:r>
            <a:br>
              <a:rPr lang="ru-RU" dirty="0" smtClean="0">
                <a:solidFill>
                  <a:srgbClr val="0070C0"/>
                </a:solidFill>
                <a:latin typeface="Segoe UI Black" pitchFamily="34" charset="0"/>
                <a:ea typeface="Segoe UI Black" pitchFamily="34" charset="0"/>
                <a:cs typeface="Segoe UI Black" pitchFamily="34" charset="0"/>
              </a:rPr>
            </a:b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</a:t>
            </a:r>
            <a:r>
              <a:rPr lang="ru-RU" sz="13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13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Вострикова Н.А.</a:t>
            </a:r>
            <a:endParaRPr lang="ru-RU" sz="13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690" y="1844824"/>
            <a:ext cx="8902806" cy="4752528"/>
          </a:xfrm>
        </p:spPr>
      </p:pic>
    </p:spTree>
    <p:extLst>
      <p:ext uri="{BB962C8B-B14F-4D97-AF65-F5344CB8AC3E}">
        <p14:creationId xmlns:p14="http://schemas.microsoft.com/office/powerpoint/2010/main" xmlns="" val="380705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Д/И «Кто, где живёт»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284984"/>
            <a:ext cx="4766376" cy="35730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836712"/>
            <a:ext cx="4523251" cy="3390763"/>
          </a:xfrm>
        </p:spPr>
      </p:pic>
    </p:spTree>
    <p:extLst>
      <p:ext uri="{BB962C8B-B14F-4D97-AF65-F5344CB8AC3E}">
        <p14:creationId xmlns:p14="http://schemas.microsoft.com/office/powerpoint/2010/main" xmlns="" val="3723733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Игра «Назови детёныша животного»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4067" y="1412776"/>
            <a:ext cx="8748207" cy="5273178"/>
          </a:xfrm>
        </p:spPr>
      </p:pic>
    </p:spTree>
    <p:extLst>
      <p:ext uri="{BB962C8B-B14F-4D97-AF65-F5344CB8AC3E}">
        <p14:creationId xmlns:p14="http://schemas.microsoft.com/office/powerpoint/2010/main" xmlns="" val="311625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Пение птиц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630933"/>
            <a:ext cx="4824536" cy="4824536"/>
          </a:xfrm>
        </p:spPr>
      </p:pic>
    </p:spTree>
    <p:extLst>
      <p:ext uri="{BB962C8B-B14F-4D97-AF65-F5344CB8AC3E}">
        <p14:creationId xmlns:p14="http://schemas.microsoft.com/office/powerpoint/2010/main" xmlns="" val="1642430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Физкультурная минутка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040" y="908720"/>
            <a:ext cx="8932456" cy="5907563"/>
          </a:xfrm>
        </p:spPr>
      </p:pic>
    </p:spTree>
    <p:extLst>
      <p:ext uri="{BB962C8B-B14F-4D97-AF65-F5344CB8AC3E}">
        <p14:creationId xmlns:p14="http://schemas.microsoft.com/office/powerpoint/2010/main" xmlns="" val="3911565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600" y="38637"/>
            <a:ext cx="9036496" cy="6819363"/>
          </a:xfrm>
        </p:spPr>
      </p:pic>
      <p:sp>
        <p:nvSpPr>
          <p:cNvPr id="7" name="Прямоугольник 6"/>
          <p:cNvSpPr/>
          <p:nvPr/>
        </p:nvSpPr>
        <p:spPr>
          <a:xfrm>
            <a:off x="2339752" y="889844"/>
            <a:ext cx="583264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2000" b="1" dirty="0" smtClean="0"/>
              <a:t>«</a:t>
            </a:r>
            <a:r>
              <a:rPr lang="ru-RU" sz="2000" b="1" dirty="0"/>
              <a:t>Вместе по лесу </a:t>
            </a:r>
            <a:r>
              <a:rPr lang="ru-RU" sz="2000" b="1"/>
              <a:t>идём</a:t>
            </a:r>
            <a:r>
              <a:rPr lang="ru-RU" sz="2000" b="1" smtClean="0"/>
              <a:t>»</a:t>
            </a:r>
            <a:endParaRPr lang="ru-RU" b="1" dirty="0"/>
          </a:p>
          <a:p>
            <a:r>
              <a:rPr lang="ru-RU" b="1" dirty="0"/>
              <a:t>Вместе по лесу идём,</a:t>
            </a:r>
          </a:p>
          <a:p>
            <a:r>
              <a:rPr lang="ru-RU" b="1" dirty="0"/>
              <a:t>Не спешим, не отстаём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Мы шагаем друг за другом,</a:t>
            </a:r>
          </a:p>
          <a:p>
            <a:r>
              <a:rPr lang="ru-RU" b="1" dirty="0" smtClean="0"/>
              <a:t>Полем и весенним лугом.</a:t>
            </a:r>
            <a:endParaRPr lang="ru-RU" b="1" dirty="0"/>
          </a:p>
          <a:p>
            <a:r>
              <a:rPr lang="ru-RU" b="1" dirty="0"/>
              <a:t>Вот выходим мы на луг. (</a:t>
            </a:r>
            <a:r>
              <a:rPr lang="ru-RU" b="1" i="1" dirty="0"/>
              <a:t>Ходьба на месте</a:t>
            </a:r>
            <a:r>
              <a:rPr lang="ru-RU" b="1" dirty="0"/>
              <a:t>.)</a:t>
            </a:r>
          </a:p>
          <a:p>
            <a:r>
              <a:rPr lang="ru-RU" b="1" dirty="0"/>
              <a:t>Тысяча цветов вокруг! (</a:t>
            </a:r>
            <a:r>
              <a:rPr lang="ru-RU" b="1" i="1" dirty="0"/>
              <a:t>Потягивания — руки в стороны</a:t>
            </a:r>
            <a:r>
              <a:rPr lang="ru-RU" b="1" dirty="0"/>
              <a:t>.)</a:t>
            </a:r>
          </a:p>
          <a:p>
            <a:r>
              <a:rPr lang="ru-RU" b="1" dirty="0"/>
              <a:t>Вот ромашка, василёк,</a:t>
            </a:r>
          </a:p>
          <a:p>
            <a:r>
              <a:rPr lang="ru-RU" b="1" dirty="0"/>
              <a:t>Медуница, кашка, клевер.</a:t>
            </a:r>
          </a:p>
          <a:p>
            <a:r>
              <a:rPr lang="ru-RU" b="1" dirty="0"/>
              <a:t>Расстилается ковёр</a:t>
            </a:r>
          </a:p>
          <a:p>
            <a:r>
              <a:rPr lang="ru-RU" b="1" dirty="0"/>
              <a:t>И направо и налево. (</a:t>
            </a:r>
            <a:r>
              <a:rPr lang="ru-RU" b="1" i="1" dirty="0"/>
              <a:t>Наклониться и коснуться левой ступни правой рукой, потом наоборот — правой ступни левой рукой</a:t>
            </a:r>
            <a:r>
              <a:rPr lang="ru-RU" b="1" dirty="0"/>
              <a:t>.)</a:t>
            </a:r>
          </a:p>
          <a:p>
            <a:r>
              <a:rPr lang="ru-RU" b="1" dirty="0"/>
              <a:t>К небу ручки протянули,</a:t>
            </a:r>
          </a:p>
          <a:p>
            <a:r>
              <a:rPr lang="ru-RU" b="1" dirty="0"/>
              <a:t>Позвоночник растянули. (</a:t>
            </a:r>
            <a:r>
              <a:rPr lang="ru-RU" b="1" i="1" dirty="0"/>
              <a:t>Потягивания — руки вверх</a:t>
            </a:r>
            <a:r>
              <a:rPr lang="ru-RU" b="1" dirty="0"/>
              <a:t>.)</a:t>
            </a:r>
          </a:p>
          <a:p>
            <a:r>
              <a:rPr lang="ru-RU" b="1" dirty="0"/>
              <a:t>Отдохнуть мы все успели</a:t>
            </a:r>
          </a:p>
          <a:p>
            <a:r>
              <a:rPr lang="ru-RU" b="1" dirty="0"/>
              <a:t>И на место снова сели.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2237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Н</a:t>
            </a:r>
            <a:r>
              <a:rPr lang="ru-RU" sz="3200" b="1" dirty="0" smtClean="0">
                <a:solidFill>
                  <a:srgbClr val="0070C0"/>
                </a:solidFill>
              </a:rPr>
              <a:t>азовите насекомых, которых знаете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914" y="1002883"/>
            <a:ext cx="7955526" cy="5855117"/>
          </a:xfrm>
        </p:spPr>
      </p:pic>
    </p:spTree>
    <p:extLst>
      <p:ext uri="{BB962C8B-B14F-4D97-AF65-F5344CB8AC3E}">
        <p14:creationId xmlns:p14="http://schemas.microsoft.com/office/powerpoint/2010/main" xmlns="" val="378221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Назовите летающих насекомых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56443"/>
            <a:ext cx="6660232" cy="50525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00363" y="4440967"/>
            <a:ext cx="2549250" cy="206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2895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Дом Бабы Яги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05" y="836712"/>
            <a:ext cx="8524357" cy="5992975"/>
          </a:xfrm>
        </p:spPr>
      </p:pic>
    </p:spTree>
    <p:extLst>
      <p:ext uri="{BB962C8B-B14F-4D97-AF65-F5344CB8AC3E}">
        <p14:creationId xmlns:p14="http://schemas.microsoft.com/office/powerpoint/2010/main" xmlns="" val="1486027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Баба Яга приготовила нам подарки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324630"/>
            <a:ext cx="6552728" cy="5500196"/>
          </a:xfrm>
        </p:spPr>
      </p:pic>
    </p:spTree>
    <p:extLst>
      <p:ext uri="{BB962C8B-B14F-4D97-AF65-F5344CB8AC3E}">
        <p14:creationId xmlns:p14="http://schemas.microsoft.com/office/powerpoint/2010/main" xmlns="" val="3228608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Дети выполняют задание в карточках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470" y="2022077"/>
            <a:ext cx="8798018" cy="3878417"/>
          </a:xfrm>
        </p:spPr>
      </p:pic>
    </p:spTree>
    <p:extLst>
      <p:ext uri="{BB962C8B-B14F-4D97-AF65-F5344CB8AC3E}">
        <p14:creationId xmlns:p14="http://schemas.microsoft.com/office/powerpoint/2010/main" xmlns="" val="1013255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ЛЕС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980728"/>
            <a:ext cx="8948311" cy="5752486"/>
          </a:xfrm>
        </p:spPr>
      </p:pic>
    </p:spTree>
    <p:extLst>
      <p:ext uri="{BB962C8B-B14F-4D97-AF65-F5344CB8AC3E}">
        <p14:creationId xmlns:p14="http://schemas.microsoft.com/office/powerpoint/2010/main" xmlns="" val="3642782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ДЕТСКИЙ САД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40768"/>
            <a:ext cx="9132144" cy="5400600"/>
          </a:xfrm>
        </p:spPr>
      </p:pic>
    </p:spTree>
    <p:extLst>
      <p:ext uri="{BB962C8B-B14F-4D97-AF65-F5344CB8AC3E}">
        <p14:creationId xmlns:p14="http://schemas.microsoft.com/office/powerpoint/2010/main" xmlns="" val="2050097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Приложение</a:t>
            </a:r>
            <a:r>
              <a:rPr lang="ru-RU" sz="3200" smtClean="0"/>
              <a:t>. </a:t>
            </a:r>
            <a:br>
              <a:rPr lang="ru-RU" sz="3200" smtClean="0"/>
            </a:br>
            <a:r>
              <a:rPr lang="ru-RU" sz="3200" smtClean="0"/>
              <a:t>Карточки </a:t>
            </a:r>
            <a:r>
              <a:rPr lang="ru-RU" sz="3200" dirty="0" smtClean="0"/>
              <a:t>с заданием </a:t>
            </a:r>
            <a:r>
              <a:rPr lang="ru-RU" sz="3200" smtClean="0"/>
              <a:t>для детей</a:t>
            </a:r>
            <a:endParaRPr lang="ru-RU" sz="320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1484" y="1412777"/>
            <a:ext cx="7104789" cy="5328592"/>
          </a:xfrm>
        </p:spPr>
      </p:pic>
    </p:spTree>
    <p:extLst>
      <p:ext uri="{BB962C8B-B14F-4D97-AF65-F5344CB8AC3E}">
        <p14:creationId xmlns:p14="http://schemas.microsoft.com/office/powerpoint/2010/main" xmlns="" val="365437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Времена года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946618"/>
            <a:ext cx="8208912" cy="5732556"/>
          </a:xfrm>
        </p:spPr>
      </p:pic>
    </p:spTree>
    <p:extLst>
      <p:ext uri="{BB962C8B-B14F-4D97-AF65-F5344CB8AC3E}">
        <p14:creationId xmlns:p14="http://schemas.microsoft.com/office/powerpoint/2010/main" xmlns="" val="2066761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Весна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994789"/>
            <a:ext cx="8496944" cy="5602564"/>
          </a:xfrm>
        </p:spPr>
      </p:pic>
    </p:spTree>
    <p:extLst>
      <p:ext uri="{BB962C8B-B14F-4D97-AF65-F5344CB8AC3E}">
        <p14:creationId xmlns:p14="http://schemas.microsoft.com/office/powerpoint/2010/main" xmlns="" val="1028083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3600" b="1" dirty="0">
                <a:solidFill>
                  <a:srgbClr val="0070C0"/>
                </a:solidFill>
              </a:rPr>
              <a:t>Весна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8199" y="1641950"/>
            <a:ext cx="4253802" cy="4595362"/>
          </a:xfrm>
        </p:spPr>
      </p:pic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4648200" y="1600200"/>
            <a:ext cx="4038600" cy="46371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Весна пришла по снежному,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По влажному ковру,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Рассыпала подснежники,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Посеяла траву.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Барсучьи семьи к сроку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Из норок подняла,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Березового соку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Ребятам раздала.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В берлогу заглянула: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- А ну, вставай, медведь! –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На веточки дохнула –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Пора зазеленеть!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Теперь весна-красавица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Зовет со всех концов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Гусей, стрижей и аистов,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70C0"/>
                </a:solidFill>
              </a:rPr>
              <a:t>Кукушек и скворцов.</a:t>
            </a:r>
          </a:p>
          <a:p>
            <a:endParaRPr lang="ru-RU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4491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Д/И «Что лишнее»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810414"/>
            <a:ext cx="8890466" cy="6068681"/>
          </a:xfrm>
        </p:spPr>
      </p:pic>
    </p:spTree>
    <p:extLst>
      <p:ext uri="{BB962C8B-B14F-4D97-AF65-F5344CB8AC3E}">
        <p14:creationId xmlns:p14="http://schemas.microsoft.com/office/powerpoint/2010/main" xmlns="" val="70096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Д/И «Что лишнее»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764704"/>
            <a:ext cx="8836868" cy="6061653"/>
          </a:xfrm>
        </p:spPr>
      </p:pic>
    </p:spTree>
    <p:extLst>
      <p:ext uri="{BB962C8B-B14F-4D97-AF65-F5344CB8AC3E}">
        <p14:creationId xmlns:p14="http://schemas.microsoft.com/office/powerpoint/2010/main" xmlns="" val="4104897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Д/И «Положи в корзинку»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3404" y="1600200"/>
            <a:ext cx="3545216" cy="4525963"/>
          </a:xfrm>
        </p:spPr>
      </p:pic>
    </p:spTree>
    <p:extLst>
      <p:ext uri="{BB962C8B-B14F-4D97-AF65-F5344CB8AC3E}">
        <p14:creationId xmlns:p14="http://schemas.microsoft.com/office/powerpoint/2010/main" xmlns="" val="2642811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Домашние и дикие животные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773098"/>
            <a:ext cx="8928992" cy="6084902"/>
          </a:xfrm>
        </p:spPr>
      </p:pic>
    </p:spTree>
    <p:extLst>
      <p:ext uri="{BB962C8B-B14F-4D97-AF65-F5344CB8AC3E}">
        <p14:creationId xmlns:p14="http://schemas.microsoft.com/office/powerpoint/2010/main" xmlns="" val="42536610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363</TotalTime>
  <Words>248</Words>
  <Application>Microsoft Office PowerPoint</Application>
  <PresentationFormat>Экран (4:3)</PresentationFormat>
  <Paragraphs>52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Исполнительная</vt:lpstr>
      <vt:lpstr>Презентация к НОД по экологии в средней группе «Весенняя прогулка»                                                                                                                                                            выполнила: Вострикова Н.А.</vt:lpstr>
      <vt:lpstr>ЛЕС</vt:lpstr>
      <vt:lpstr>Времена года</vt:lpstr>
      <vt:lpstr>Весна</vt:lpstr>
      <vt:lpstr>Весна</vt:lpstr>
      <vt:lpstr>Д/И «Что лишнее»</vt:lpstr>
      <vt:lpstr>Д/И «Что лишнее»</vt:lpstr>
      <vt:lpstr>Д/И «Положи в корзинку»</vt:lpstr>
      <vt:lpstr>Домашние и дикие животные</vt:lpstr>
      <vt:lpstr>Д/И «Кто, где живёт»</vt:lpstr>
      <vt:lpstr>Игра «Назови детёныша животного»</vt:lpstr>
      <vt:lpstr>Пение птиц</vt:lpstr>
      <vt:lpstr>Физкультурная минутка</vt:lpstr>
      <vt:lpstr>Слайд 14</vt:lpstr>
      <vt:lpstr>Назовите насекомых, которых знаете</vt:lpstr>
      <vt:lpstr>Назовите летающих насекомых</vt:lpstr>
      <vt:lpstr>Дом Бабы Яги</vt:lpstr>
      <vt:lpstr>Баба Яга приготовила нам подарки</vt:lpstr>
      <vt:lpstr>Дети выполняют задание в карточках</vt:lpstr>
      <vt:lpstr>ДЕТСКИЙ САД</vt:lpstr>
      <vt:lpstr>Приложение.  Карточки с заданием для детей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НОД по экологии в средней группе «Весенняя прогулка»</dc:title>
  <dc:creator>Галя</dc:creator>
  <cp:lastModifiedBy>Пользователь</cp:lastModifiedBy>
  <cp:revision>13</cp:revision>
  <dcterms:created xsi:type="dcterms:W3CDTF">2017-05-09T17:04:56Z</dcterms:created>
  <dcterms:modified xsi:type="dcterms:W3CDTF">2019-03-04T13:01:27Z</dcterms:modified>
</cp:coreProperties>
</file>