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3FF1-6939-490F-8A8B-CCE00AF5C8A4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AEFE-1FCD-4CA3-ABE8-D921935C46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3FF1-6939-490F-8A8B-CCE00AF5C8A4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AEFE-1FCD-4CA3-ABE8-D921935C46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3FF1-6939-490F-8A8B-CCE00AF5C8A4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AEFE-1FCD-4CA3-ABE8-D921935C46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3FF1-6939-490F-8A8B-CCE00AF5C8A4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AEFE-1FCD-4CA3-ABE8-D921935C46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3FF1-6939-490F-8A8B-CCE00AF5C8A4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AEFE-1FCD-4CA3-ABE8-D921935C46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3FF1-6939-490F-8A8B-CCE00AF5C8A4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AEFE-1FCD-4CA3-ABE8-D921935C46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3FF1-6939-490F-8A8B-CCE00AF5C8A4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AEFE-1FCD-4CA3-ABE8-D921935C46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3FF1-6939-490F-8A8B-CCE00AF5C8A4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AEFE-1FCD-4CA3-ABE8-D921935C46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3FF1-6939-490F-8A8B-CCE00AF5C8A4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AEFE-1FCD-4CA3-ABE8-D921935C46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3FF1-6939-490F-8A8B-CCE00AF5C8A4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AEFE-1FCD-4CA3-ABE8-D921935C46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3FF1-6939-490F-8A8B-CCE00AF5C8A4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AEFE-1FCD-4CA3-ABE8-D921935C46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E3FF1-6939-490F-8A8B-CCE00AF5C8A4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7AEFE-1FCD-4CA3-ABE8-D921935C468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681472" cy="3816096"/>
          </a:xfrm>
          <a:prstGeom prst="rect">
            <a:avLst/>
          </a:prstGeom>
        </p:spPr>
      </p:pic>
      <p:pic>
        <p:nvPicPr>
          <p:cNvPr id="9" name="Рисунок 8" descr="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11296" y="2965704"/>
            <a:ext cx="5632704" cy="389229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3760" y="2990088"/>
            <a:ext cx="5730240" cy="3867912"/>
          </a:xfrm>
          <a:prstGeom prst="rect">
            <a:avLst/>
          </a:prstGeom>
        </p:spPr>
      </p:pic>
      <p:pic>
        <p:nvPicPr>
          <p:cNvPr id="5" name="Рисунок 4" descr="4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754624" cy="386791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Максим</dc:creator>
  <cp:lastModifiedBy>Максим</cp:lastModifiedBy>
  <cp:revision>3</cp:revision>
  <dcterms:created xsi:type="dcterms:W3CDTF">2019-03-03T07:57:26Z</dcterms:created>
  <dcterms:modified xsi:type="dcterms:W3CDTF">2019-03-03T08:00:29Z</dcterms:modified>
</cp:coreProperties>
</file>