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5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74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5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3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2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94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53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8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0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0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7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43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0B745-1024-4F63-A3CC-322FD9693D6F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954FE-799B-42A4-90AD-E58637E5B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89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9"/>
            <a:ext cx="5932487" cy="33370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71115"/>
            <a:ext cx="6732240" cy="378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100" y="3212976"/>
            <a:ext cx="6480043" cy="3645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42" y="20962"/>
            <a:ext cx="6030902" cy="339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5" y="27857"/>
            <a:ext cx="6137979" cy="34526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86" y="3356992"/>
            <a:ext cx="6224014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84" y="-23431"/>
            <a:ext cx="385762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-23431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17425"/>
            <a:ext cx="7236296" cy="4070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" y="1"/>
            <a:ext cx="5839972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26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2019-03-04T05:19:18Z</dcterms:created>
  <dcterms:modified xsi:type="dcterms:W3CDTF">2019-03-04T05:36:27Z</dcterms:modified>
</cp:coreProperties>
</file>